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4" r:id="rId8"/>
    <p:sldId id="263" r:id="rId9"/>
    <p:sldId id="265" r:id="rId10"/>
    <p:sldId id="256" r:id="rId11"/>
    <p:sldId id="266" r:id="rId12"/>
    <p:sldId id="271" r:id="rId13"/>
    <p:sldId id="267" r:id="rId14"/>
    <p:sldId id="272" r:id="rId15"/>
    <p:sldId id="280" r:id="rId16"/>
    <p:sldId id="269" r:id="rId17"/>
    <p:sldId id="270" r:id="rId18"/>
    <p:sldId id="275" r:id="rId19"/>
    <p:sldId id="276" r:id="rId20"/>
    <p:sldId id="273" r:id="rId21"/>
    <p:sldId id="277" r:id="rId22"/>
    <p:sldId id="278"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9" d="100"/>
          <a:sy n="99" d="100"/>
        </p:scale>
        <p:origin x="24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14" name="Titolo 13"/>
          <p:cNvSpPr>
            <a:spLocks noGrp="1"/>
          </p:cNvSpPr>
          <p:nvPr>
            <p:ph type="ctrTitle"/>
          </p:nvPr>
        </p:nvSpPr>
        <p:spPr>
          <a:xfrm>
            <a:off x="1432560" y="359898"/>
            <a:ext cx="7406640" cy="1472184"/>
          </a:xfrm>
        </p:spPr>
        <p:txBody>
          <a:bodyPr anchor="b"/>
          <a:lstStyle>
            <a:lvl1pPr algn="l">
              <a:defRPr/>
            </a:lvl1pPr>
            <a:extLst/>
          </a:lstStyle>
          <a:p>
            <a:r>
              <a:rPr kumimoji="0" lang="it-IT" smtClean="0"/>
              <a:t>Fare clic per modificare stile</a:t>
            </a:r>
            <a:endParaRPr kumimoji="0" lang="en-US"/>
          </a:p>
        </p:txBody>
      </p:sp>
      <p:sp>
        <p:nvSpPr>
          <p:cNvPr id="22" name="Sottotitolo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it-IT" smtClean="0"/>
              <a:t>Fare clic per modificare lo stile del sottotitolo dello schema</a:t>
            </a:r>
            <a:endParaRPr kumimoji="0" lang="en-US"/>
          </a:p>
        </p:txBody>
      </p:sp>
      <p:sp>
        <p:nvSpPr>
          <p:cNvPr id="7" name="Segnaposto data 6"/>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20" name="Segnaposto piè di pagina 19"/>
          <p:cNvSpPr>
            <a:spLocks noGrp="1"/>
          </p:cNvSpPr>
          <p:nvPr>
            <p:ph type="ftr" sz="quarter" idx="11"/>
          </p:nvPr>
        </p:nvSpPr>
        <p:spPr/>
        <p:txBody>
          <a:bodyPr/>
          <a:lstStyle>
            <a:extLst/>
          </a:lstStyle>
          <a:p>
            <a:endParaRPr kumimoji="0" lang="en-US"/>
          </a:p>
        </p:txBody>
      </p:sp>
      <p:sp>
        <p:nvSpPr>
          <p:cNvPr id="10" name="Segnaposto numero diapositiva 9"/>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
        <p:nvSpPr>
          <p:cNvPr id="8" name="Oval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circl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stile</a:t>
            </a:r>
            <a:endParaRPr kumimoji="0" lang="en-US"/>
          </a:p>
        </p:txBody>
      </p:sp>
      <p:sp>
        <p:nvSpPr>
          <p:cNvPr id="3" name="Segnaposto testo verticale 2"/>
          <p:cNvSpPr>
            <a:spLocks noGrp="1"/>
          </p:cNvSpPr>
          <p:nvPr>
            <p:ph type="body" orient="vert" idx="1"/>
          </p:nvPr>
        </p:nvSpPr>
        <p:spPr/>
        <p:txBody>
          <a:bodyPr vert="eaVert"/>
          <a:lstStyle>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5" name="Segnaposto piè di pagina 4"/>
          <p:cNvSpPr>
            <a:spLocks noGrp="1"/>
          </p:cNvSpPr>
          <p:nvPr>
            <p:ph type="ftr" sz="quarter" idx="11"/>
          </p:nvPr>
        </p:nvSpPr>
        <p:spPr/>
        <p:txBody>
          <a:bodyPr/>
          <a:lstStyle>
            <a:extLst/>
          </a:lstStyle>
          <a:p>
            <a:endParaRPr kumimoji="0" lang="en-US"/>
          </a:p>
        </p:txBody>
      </p:sp>
      <p:sp>
        <p:nvSpPr>
          <p:cNvPr id="6" name="Segnaposto numero diapositiva 5"/>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858000" y="274639"/>
            <a:ext cx="1828800" cy="5851525"/>
          </a:xfrm>
        </p:spPr>
        <p:txBody>
          <a:bodyPr vert="eaVert"/>
          <a:lstStyle>
            <a:extLst/>
          </a:lstStyle>
          <a:p>
            <a:r>
              <a:rPr kumimoji="0" lang="it-IT" smtClean="0"/>
              <a:t>Fare clic per modificare stile</a:t>
            </a:r>
            <a:endParaRPr kumimoji="0" lang="en-US"/>
          </a:p>
        </p:txBody>
      </p:sp>
      <p:sp>
        <p:nvSpPr>
          <p:cNvPr id="3" name="Segnaposto testo verticale 2"/>
          <p:cNvSpPr>
            <a:spLocks noGrp="1"/>
          </p:cNvSpPr>
          <p:nvPr>
            <p:ph type="body" orient="vert" idx="1"/>
          </p:nvPr>
        </p:nvSpPr>
        <p:spPr>
          <a:xfrm>
            <a:off x="1143000" y="274640"/>
            <a:ext cx="5562600" cy="5851525"/>
          </a:xfrm>
        </p:spPr>
        <p:txBody>
          <a:bodyPr vert="eaVert"/>
          <a:lstStyle>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5" name="Segnaposto piè di pagina 4"/>
          <p:cNvSpPr>
            <a:spLocks noGrp="1"/>
          </p:cNvSpPr>
          <p:nvPr>
            <p:ph type="ftr" sz="quarter" idx="11"/>
          </p:nvPr>
        </p:nvSpPr>
        <p:spPr/>
        <p:txBody>
          <a:bodyPr/>
          <a:lstStyle>
            <a:extLst/>
          </a:lstStyle>
          <a:p>
            <a:endParaRPr kumimoji="0" lang="en-US"/>
          </a:p>
        </p:txBody>
      </p:sp>
      <p:sp>
        <p:nvSpPr>
          <p:cNvPr id="6" name="Segnaposto numero diapositiva 5"/>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extLst/>
          </a:lstStyle>
          <a:p>
            <a:r>
              <a:rPr kumimoji="0" lang="it-IT" smtClean="0"/>
              <a:t>Fare clic per modificare stile</a:t>
            </a:r>
            <a:endParaRPr kumimoji="0" lang="en-US"/>
          </a:p>
        </p:txBody>
      </p:sp>
      <p:sp>
        <p:nvSpPr>
          <p:cNvPr id="3" name="Segnaposto contenuto 2"/>
          <p:cNvSpPr>
            <a:spLocks noGrp="1"/>
          </p:cNvSpPr>
          <p:nvPr>
            <p:ph idx="1"/>
          </p:nvPr>
        </p:nvSpPr>
        <p:spPr/>
        <p:txBody>
          <a:bodyPr/>
          <a:lstStyle>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5" name="Segnaposto piè di pagina 4"/>
          <p:cNvSpPr>
            <a:spLocks noGrp="1"/>
          </p:cNvSpPr>
          <p:nvPr>
            <p:ph type="ftr" sz="quarter" idx="11"/>
          </p:nvPr>
        </p:nvSpPr>
        <p:spPr/>
        <p:txBody>
          <a:bodyPr/>
          <a:lstStyle>
            <a:extLst/>
          </a:lstStyle>
          <a:p>
            <a:endParaRPr kumimoji="0" lang="en-US"/>
          </a:p>
        </p:txBody>
      </p:sp>
      <p:sp>
        <p:nvSpPr>
          <p:cNvPr id="6" name="Segnaposto numero diapositiva 5"/>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7" name="Rettangolo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olo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it-IT" smtClean="0"/>
              <a:t>Fare clic per modificare stile</a:t>
            </a:r>
            <a:endParaRPr kumimoji="0" lang="en-US"/>
          </a:p>
        </p:txBody>
      </p:sp>
      <p:sp>
        <p:nvSpPr>
          <p:cNvPr id="3" name="Segnaposto testo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it-IT" smtClean="0"/>
              <a:t>Fare clic per modificare gli stili del testo dello schema</a:t>
            </a:r>
          </a:p>
        </p:txBody>
      </p:sp>
      <p:sp>
        <p:nvSpPr>
          <p:cNvPr id="4" name="Segnaposto data 3"/>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5" name="Segnaposto piè di pagina 4"/>
          <p:cNvSpPr>
            <a:spLocks noGrp="1"/>
          </p:cNvSpPr>
          <p:nvPr>
            <p:ph type="ftr" sz="quarter" idx="11"/>
          </p:nvPr>
        </p:nvSpPr>
        <p:spPr/>
        <p:txBody>
          <a:bodyPr/>
          <a:lstStyle>
            <a:extLst/>
          </a:lstStyle>
          <a:p>
            <a:endParaRPr kumimoji="0" lang="en-US"/>
          </a:p>
        </p:txBody>
      </p:sp>
      <p:sp>
        <p:nvSpPr>
          <p:cNvPr id="6" name="Segnaposto numero diapositiva 5"/>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
        <p:nvSpPr>
          <p:cNvPr id="10" name="Rettangolo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320"/>
            <a:ext cx="7498080" cy="1143000"/>
          </a:xfrm>
        </p:spPr>
        <p:txBody>
          <a:bodyPr/>
          <a:lstStyle>
            <a:extLst/>
          </a:lstStyle>
          <a:p>
            <a:r>
              <a:rPr kumimoji="0" lang="it-IT" smtClean="0"/>
              <a:t>Fare clic per modificare stile</a:t>
            </a:r>
            <a:endParaRPr kumimoji="0" lang="en-US"/>
          </a:p>
        </p:txBody>
      </p:sp>
      <p:sp>
        <p:nvSpPr>
          <p:cNvPr id="3" name="Segnaposto contenuto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6" name="Segnaposto piè di pagina 5"/>
          <p:cNvSpPr>
            <a:spLocks noGrp="1"/>
          </p:cNvSpPr>
          <p:nvPr>
            <p:ph type="ftr" sz="quarter" idx="11"/>
          </p:nvPr>
        </p:nvSpPr>
        <p:spPr/>
        <p:txBody>
          <a:bodyPr/>
          <a:lstStyle>
            <a:extLst/>
          </a:lstStyle>
          <a:p>
            <a:endParaRPr kumimoji="0" lang="en-US"/>
          </a:p>
        </p:txBody>
      </p:sp>
      <p:sp>
        <p:nvSpPr>
          <p:cNvPr id="7" name="Segnaposto numero diapositiva 6"/>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it-IT" smtClean="0"/>
              <a:t>Fare clic per modificare stile</a:t>
            </a:r>
            <a:endParaRPr kumimoji="0" lang="en-US"/>
          </a:p>
        </p:txBody>
      </p:sp>
      <p:sp>
        <p:nvSpPr>
          <p:cNvPr id="3" name="Segnaposto testo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gli stili del testo dello schema</a:t>
            </a:r>
          </a:p>
        </p:txBody>
      </p:sp>
      <p:sp>
        <p:nvSpPr>
          <p:cNvPr id="4" name="Segnaposto testo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it-IT" smtClean="0"/>
              <a:t>Fare clic per modificare gli stili del testo dello schema</a:t>
            </a:r>
          </a:p>
        </p:txBody>
      </p:sp>
      <p:sp>
        <p:nvSpPr>
          <p:cNvPr id="5" name="Segnaposto contenuto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8" name="Segnaposto piè di pagina 7"/>
          <p:cNvSpPr>
            <a:spLocks noGrp="1"/>
          </p:cNvSpPr>
          <p:nvPr>
            <p:ph type="ftr" sz="quarter" idx="11"/>
          </p:nvPr>
        </p:nvSpPr>
        <p:spPr/>
        <p:txBody>
          <a:bodyPr/>
          <a:lstStyle>
            <a:extLst/>
          </a:lstStyle>
          <a:p>
            <a:endParaRPr kumimoji="0" lang="en-US"/>
          </a:p>
        </p:txBody>
      </p:sp>
      <p:sp>
        <p:nvSpPr>
          <p:cNvPr id="9" name="Segnaposto numero diapositiva 8"/>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1435608" y="274320"/>
            <a:ext cx="7498080" cy="1143000"/>
          </a:xfrm>
        </p:spPr>
        <p:txBody>
          <a:bodyPr anchor="ctr"/>
          <a:lstStyle>
            <a:extLst/>
          </a:lstStyle>
          <a:p>
            <a:r>
              <a:rPr kumimoji="0" lang="it-IT" smtClean="0"/>
              <a:t>Fare clic per modificare stile</a:t>
            </a:r>
            <a:endParaRPr kumimoji="0" lang="en-US"/>
          </a:p>
        </p:txBody>
      </p:sp>
      <p:sp>
        <p:nvSpPr>
          <p:cNvPr id="3" name="Segnaposto data 2"/>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4" name="Segnaposto piè di pagina 3"/>
          <p:cNvSpPr>
            <a:spLocks noGrp="1"/>
          </p:cNvSpPr>
          <p:nvPr>
            <p:ph type="ftr" sz="quarter" idx="11"/>
          </p:nvPr>
        </p:nvSpPr>
        <p:spPr/>
        <p:txBody>
          <a:bodyPr/>
          <a:lstStyle>
            <a:extLst/>
          </a:lstStyle>
          <a:p>
            <a:endParaRPr kumimoji="0" lang="en-US"/>
          </a:p>
        </p:txBody>
      </p:sp>
      <p:sp>
        <p:nvSpPr>
          <p:cNvPr id="5" name="Segnaposto numero diapositiva 4"/>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uoto">
    <p:spTree>
      <p:nvGrpSpPr>
        <p:cNvPr id="1" name=""/>
        <p:cNvGrpSpPr/>
        <p:nvPr/>
      </p:nvGrpSpPr>
      <p:grpSpPr>
        <a:xfrm>
          <a:off x="0" y="0"/>
          <a:ext cx="0" cy="0"/>
          <a:chOff x="0" y="0"/>
          <a:chExt cx="0" cy="0"/>
        </a:xfrm>
      </p:grpSpPr>
      <p:sp>
        <p:nvSpPr>
          <p:cNvPr id="5" name="Rettangolo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Segnaposto data 1"/>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3" name="Segnaposto piè di pagina 2"/>
          <p:cNvSpPr>
            <a:spLocks noGrp="1"/>
          </p:cNvSpPr>
          <p:nvPr>
            <p:ph type="ftr" sz="quarter" idx="11"/>
          </p:nvPr>
        </p:nvSpPr>
        <p:spPr/>
        <p:txBody>
          <a:bodyPr/>
          <a:lstStyle>
            <a:extLst/>
          </a:lstStyle>
          <a:p>
            <a:endParaRPr kumimoji="0" lang="en-US"/>
          </a:p>
        </p:txBody>
      </p:sp>
      <p:sp>
        <p:nvSpPr>
          <p:cNvPr id="4" name="Segnaposto numero diapositiva 3"/>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
        <p:nvSpPr>
          <p:cNvPr id="6" name="Rettangolo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spd="slow">
    <p:circl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it-IT" smtClean="0"/>
              <a:t>Fare clic per modificare stile</a:t>
            </a:r>
            <a:endParaRPr kumimoji="0" lang="en-US"/>
          </a:p>
        </p:txBody>
      </p:sp>
      <p:sp>
        <p:nvSpPr>
          <p:cNvPr id="3" name="Segnaposto testo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it-IT" smtClean="0"/>
              <a:t>Fare clic per modificare gli stili del testo dello schema</a:t>
            </a:r>
          </a:p>
        </p:txBody>
      </p:sp>
      <p:sp>
        <p:nvSpPr>
          <p:cNvPr id="4" name="Segnaposto contenuto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it-IT" smtClean="0"/>
              <a:t>Fare clic per modificare gli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6" name="Segnaposto piè di pagina 5"/>
          <p:cNvSpPr>
            <a:spLocks noGrp="1"/>
          </p:cNvSpPr>
          <p:nvPr>
            <p:ph type="ftr" sz="quarter" idx="11"/>
          </p:nvPr>
        </p:nvSpPr>
        <p:spPr/>
        <p:txBody>
          <a:bodyPr/>
          <a:lstStyle>
            <a:extLst/>
          </a:lstStyle>
          <a:p>
            <a:endParaRPr kumimoji="0" lang="en-US"/>
          </a:p>
        </p:txBody>
      </p:sp>
      <p:sp>
        <p:nvSpPr>
          <p:cNvPr id="7" name="Segnaposto numero diapositiva 6"/>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Tree>
  </p:cSld>
  <p:clrMapOvr>
    <a:masterClrMapping/>
  </p:clrMapOvr>
  <p:transition spd="slow">
    <p:circl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it-IT" smtClean="0"/>
              <a:t>Fare clic per modificare stile</a:t>
            </a:r>
            <a:endParaRPr kumimoji="0" lang="en-US"/>
          </a:p>
        </p:txBody>
      </p:sp>
      <p:sp>
        <p:nvSpPr>
          <p:cNvPr id="5" name="Segnaposto data 4"/>
          <p:cNvSpPr>
            <a:spLocks noGrp="1"/>
          </p:cNvSpPr>
          <p:nvPr>
            <p:ph type="dt" sz="half" idx="10"/>
          </p:nvPr>
        </p:nvSpPr>
        <p:spPr/>
        <p:txBody>
          <a:bodyPr/>
          <a:lstStyle>
            <a:extLst/>
          </a:lstStyle>
          <a:p>
            <a:fld id="{54AB02A5-4FE5-49D9-9E24-09F23B90C450}" type="datetimeFigureOut">
              <a:rPr lang="en-US" smtClean="0"/>
              <a:t>3/16/2018</a:t>
            </a:fld>
            <a:endParaRPr lang="en-US"/>
          </a:p>
        </p:txBody>
      </p:sp>
      <p:sp>
        <p:nvSpPr>
          <p:cNvPr id="6" name="Segnaposto piè di pagina 5"/>
          <p:cNvSpPr>
            <a:spLocks noGrp="1"/>
          </p:cNvSpPr>
          <p:nvPr>
            <p:ph type="ftr" sz="quarter" idx="11"/>
          </p:nvPr>
        </p:nvSpPr>
        <p:spPr/>
        <p:txBody>
          <a:bodyPr/>
          <a:lstStyle>
            <a:extLst/>
          </a:lstStyle>
          <a:p>
            <a:endParaRPr kumimoji="0" lang="en-US"/>
          </a:p>
        </p:txBody>
      </p:sp>
      <p:sp>
        <p:nvSpPr>
          <p:cNvPr id="7" name="Segnaposto numero diapositiva 6"/>
          <p:cNvSpPr>
            <a:spLocks noGrp="1"/>
          </p:cNvSpPr>
          <p:nvPr>
            <p:ph type="sldNum" sz="quarter" idx="12"/>
          </p:nvPr>
        </p:nvSpPr>
        <p:spPr/>
        <p:txBody>
          <a:bodyPr/>
          <a:lstStyle>
            <a:extLst/>
          </a:lstStyle>
          <a:p>
            <a:fld id="{6294C92D-0306-4E69-9CD3-20855E849650}" type="slidenum">
              <a:rPr kumimoji="0" lang="en-US" smtClean="0"/>
              <a:t>‹N›</a:t>
            </a:fld>
            <a:endParaRPr kumimoji="0" lang="en-US"/>
          </a:p>
        </p:txBody>
      </p:sp>
      <p:sp>
        <p:nvSpPr>
          <p:cNvPr id="8" name="Rettangolo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Segnaposto immagin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it-IT" smtClean="0"/>
              <a:t>Trascinare l'immagine su un segnaposto o fare clic sull'icona per aggiungerla</a:t>
            </a:r>
            <a:endParaRPr kumimoji="0" lang="en-US" dirty="0"/>
          </a:p>
        </p:txBody>
      </p:sp>
      <p:sp>
        <p:nvSpPr>
          <p:cNvPr id="9" name="Processo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Processo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Segnaposto testo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it-IT" smtClean="0"/>
              <a:t>Fare clic per modificare gli stili del testo dello schema</a:t>
            </a:r>
          </a:p>
        </p:txBody>
      </p:sp>
    </p:spTree>
  </p:cSld>
  <p:clrMapOvr>
    <a:masterClrMapping/>
  </p:clrMapOvr>
  <p:transition spd="slow">
    <p:circl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Torta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Anello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ttangolo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Segnaposto titolo 4"/>
          <p:cNvSpPr>
            <a:spLocks noGrp="1"/>
          </p:cNvSpPr>
          <p:nvPr>
            <p:ph type="title"/>
          </p:nvPr>
        </p:nvSpPr>
        <p:spPr>
          <a:xfrm>
            <a:off x="1435608" y="274638"/>
            <a:ext cx="7498080" cy="1143000"/>
          </a:xfrm>
          <a:prstGeom prst="rect">
            <a:avLst/>
          </a:prstGeom>
        </p:spPr>
        <p:txBody>
          <a:bodyPr anchor="ctr">
            <a:normAutofit/>
          </a:bodyPr>
          <a:lstStyle>
            <a:extLst/>
          </a:lstStyle>
          <a:p>
            <a:r>
              <a:rPr kumimoji="0" lang="it-IT" smtClean="0"/>
              <a:t>Fare clic per modificare stile</a:t>
            </a:r>
            <a:endParaRPr kumimoji="0" lang="en-US"/>
          </a:p>
        </p:txBody>
      </p:sp>
      <p:sp>
        <p:nvSpPr>
          <p:cNvPr id="9" name="Segnaposto testo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it-IT" smtClean="0"/>
              <a:t>Fare clic per modificare gli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24" name="Segnaposto data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lgn="r" eaLnBrk="1" latinLnBrk="0" hangingPunct="1"/>
            <a:fld id="{54AB02A5-4FE5-49D9-9E24-09F23B90C450}" type="datetimeFigureOut">
              <a:rPr lang="en-US" smtClean="0"/>
              <a:t>3/16/2018</a:t>
            </a:fld>
            <a:endParaRPr lang="en-US" sz="1200">
              <a:solidFill>
                <a:schemeClr val="bg2">
                  <a:shade val="50000"/>
                </a:schemeClr>
              </a:solidFill>
            </a:endParaRPr>
          </a:p>
        </p:txBody>
      </p:sp>
      <p:sp>
        <p:nvSpPr>
          <p:cNvPr id="10" name="Segnaposto piè di pagina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kumimoji="0" lang="en-US" sz="1200">
              <a:solidFill>
                <a:schemeClr val="bg2">
                  <a:shade val="50000"/>
                </a:schemeClr>
              </a:solidFill>
              <a:effectLst/>
            </a:endParaRPr>
          </a:p>
        </p:txBody>
      </p:sp>
      <p:sp>
        <p:nvSpPr>
          <p:cNvPr id="22" name="Segnaposto numero diapositiva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lgn="ctr" eaLnBrk="1" latinLnBrk="0" hangingPunct="1"/>
            <a:fld id="{6294C92D-0306-4E69-9CD3-20855E849650}" type="slidenum">
              <a:rPr kumimoji="0" lang="en-US" smtClean="0"/>
              <a:t>‹N›</a:t>
            </a:fld>
            <a:endParaRPr kumimoji="0" lang="en-US" sz="1200">
              <a:solidFill>
                <a:schemeClr val="bg2">
                  <a:shade val="50000"/>
                </a:schemeClr>
              </a:solidFill>
              <a:effectLst/>
            </a:endParaRPr>
          </a:p>
        </p:txBody>
      </p:sp>
      <p:sp>
        <p:nvSpPr>
          <p:cNvPr id="15" name="Rettangolo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ircle/>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05726" y="380056"/>
            <a:ext cx="8027407" cy="1595571"/>
          </a:xfrm>
        </p:spPr>
        <p:txBody>
          <a:bodyPr>
            <a:noAutofit/>
          </a:bodyPr>
          <a:lstStyle/>
          <a:p>
            <a:pPr algn="ctr"/>
            <a:r>
              <a:rPr lang="it-IT" sz="5000" b="1" dirty="0">
                <a:effectLst/>
                <a:latin typeface="Times New Roman"/>
                <a:cs typeface="Times New Roman"/>
              </a:rPr>
              <a:t>PREGANDO </a:t>
            </a:r>
            <a:r>
              <a:rPr lang="it-IT" sz="5000" b="1" dirty="0" smtClean="0">
                <a:effectLst/>
                <a:latin typeface="Times New Roman"/>
                <a:cs typeface="Times New Roman"/>
              </a:rPr>
              <a:t>INSIEME</a:t>
            </a:r>
            <a:br>
              <a:rPr lang="it-IT" sz="5000" b="1" dirty="0" smtClean="0">
                <a:effectLst/>
                <a:latin typeface="Times New Roman"/>
                <a:cs typeface="Times New Roman"/>
              </a:rPr>
            </a:br>
            <a:r>
              <a:rPr lang="it-IT" sz="5000" b="1" dirty="0" smtClean="0">
                <a:effectLst/>
                <a:latin typeface="Times New Roman"/>
                <a:cs typeface="Times New Roman"/>
              </a:rPr>
              <a:t>A </a:t>
            </a:r>
            <a:r>
              <a:rPr lang="it-IT" sz="5000" b="1" dirty="0">
                <a:effectLst/>
                <a:latin typeface="Times New Roman"/>
                <a:cs typeface="Times New Roman"/>
              </a:rPr>
              <a:t>SAN GIUSEPPE </a:t>
            </a:r>
            <a:endParaRPr lang="it-IT" sz="5000" b="1" dirty="0">
              <a:latin typeface="Times New Roman"/>
              <a:cs typeface="Times New Roman"/>
            </a:endParaRPr>
          </a:p>
        </p:txBody>
      </p:sp>
      <p:sp>
        <p:nvSpPr>
          <p:cNvPr id="3" name="Sottotitolo 2"/>
          <p:cNvSpPr>
            <a:spLocks noGrp="1"/>
          </p:cNvSpPr>
          <p:nvPr>
            <p:ph type="subTitle" idx="1"/>
          </p:nvPr>
        </p:nvSpPr>
        <p:spPr>
          <a:xfrm>
            <a:off x="3453097" y="2288100"/>
            <a:ext cx="5624060" cy="3880698"/>
          </a:xfrm>
        </p:spPr>
        <p:txBody>
          <a:bodyPr>
            <a:normAutofit/>
          </a:bodyPr>
          <a:lstStyle/>
          <a:p>
            <a:r>
              <a:rPr lang="it-IT" sz="4000" dirty="0">
                <a:latin typeface="Times New Roman"/>
                <a:cs typeface="Times New Roman"/>
              </a:rPr>
              <a:t>Ti invochiamo Santo Spirito affinché Tu possa guidare la nostra preghiera per avvicinarci sempre di più alla figura di san Giuseppe</a:t>
            </a:r>
            <a:r>
              <a:rPr lang="it-IT" sz="4000" dirty="0" smtClean="0">
                <a:latin typeface="Times New Roman"/>
                <a:cs typeface="Times New Roman"/>
              </a:rPr>
              <a:t>.</a:t>
            </a:r>
          </a:p>
          <a:p>
            <a:endParaRPr lang="it-IT" sz="4000" dirty="0">
              <a:latin typeface="Times New Roman"/>
              <a:cs typeface="Times New Roman"/>
            </a:endParaRPr>
          </a:p>
        </p:txBody>
      </p:sp>
      <p:pic>
        <p:nvPicPr>
          <p:cNvPr id="5" name="Immagine 4" descr="san giuseppe_05.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112070"/>
            <a:ext cx="3294275" cy="4745929"/>
          </a:xfrm>
          <a:prstGeom prst="rect">
            <a:avLst/>
          </a:prstGeom>
        </p:spPr>
      </p:pic>
    </p:spTree>
    <p:extLst>
      <p:ext uri="{BB962C8B-B14F-4D97-AF65-F5344CB8AC3E}">
        <p14:creationId xmlns:p14="http://schemas.microsoft.com/office/powerpoint/2010/main" val="2208541830"/>
      </p:ext>
    </p:extLst>
  </p:cSld>
  <p:clrMapOvr>
    <a:masterClrMapping/>
  </p:clrMapOvr>
  <p:transition spd="slow">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p:txBody>
          <a:bodyPr/>
          <a:lstStyle/>
          <a:p>
            <a:endParaRPr lang="it-IT"/>
          </a:p>
        </p:txBody>
      </p:sp>
      <p:pic>
        <p:nvPicPr>
          <p:cNvPr id="6" name="forse.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238" y="565490"/>
            <a:ext cx="9130762" cy="5905059"/>
          </a:xfrm>
          <a:prstGeom prst="rect">
            <a:avLst/>
          </a:prstGeom>
        </p:spPr>
      </p:pic>
      <p:sp>
        <p:nvSpPr>
          <p:cNvPr id="5" name="CasellaDiTesto 4"/>
          <p:cNvSpPr txBox="1"/>
          <p:nvPr/>
        </p:nvSpPr>
        <p:spPr>
          <a:xfrm>
            <a:off x="1375002" y="191676"/>
            <a:ext cx="7256953" cy="369332"/>
          </a:xfrm>
          <a:prstGeom prst="rect">
            <a:avLst/>
          </a:prstGeom>
          <a:noFill/>
        </p:spPr>
        <p:txBody>
          <a:bodyPr wrap="square" rtlCol="0">
            <a:spAutoFit/>
          </a:bodyPr>
          <a:lstStyle/>
          <a:p>
            <a:r>
              <a:rPr lang="it-IT" dirty="0" smtClean="0"/>
              <a:t>FORSE</a:t>
            </a:r>
            <a:endParaRPr lang="it-IT" dirty="0"/>
          </a:p>
        </p:txBody>
      </p:sp>
    </p:spTree>
    <p:extLst>
      <p:ext uri="{BB962C8B-B14F-4D97-AF65-F5344CB8AC3E}">
        <p14:creationId xmlns:p14="http://schemas.microsoft.com/office/powerpoint/2010/main" val="185500913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05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28302">
                <p:cTn id="12"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txBox="1">
            <a:spLocks/>
          </p:cNvSpPr>
          <p:nvPr/>
        </p:nvSpPr>
        <p:spPr>
          <a:xfrm>
            <a:off x="1005726" y="380057"/>
            <a:ext cx="8027407" cy="985338"/>
          </a:xfrm>
          <a:prstGeom prst="rect">
            <a:avLst/>
          </a:prstGeom>
        </p:spPr>
        <p:txBody>
          <a:bodyPr anchor="ct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it-IT" sz="5000" b="1" dirty="0" smtClean="0">
                <a:effectLst/>
                <a:latin typeface="Times New Roman"/>
                <a:cs typeface="Times New Roman"/>
              </a:rPr>
              <a:t>2) La fuga in Egitto</a:t>
            </a:r>
            <a:endParaRPr lang="it-IT" sz="5000" b="1" dirty="0">
              <a:latin typeface="Times New Roman"/>
              <a:cs typeface="Times New Roman"/>
            </a:endParaRPr>
          </a:p>
        </p:txBody>
      </p:sp>
      <p:sp>
        <p:nvSpPr>
          <p:cNvPr id="5" name="Sottotitolo 2"/>
          <p:cNvSpPr txBox="1">
            <a:spLocks/>
          </p:cNvSpPr>
          <p:nvPr/>
        </p:nvSpPr>
        <p:spPr>
          <a:xfrm>
            <a:off x="1298613" y="1441779"/>
            <a:ext cx="7845387" cy="5241966"/>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Times New Roman"/>
                <a:cs typeface="Times New Roman"/>
              </a:rPr>
              <a:t>I Magi erano appena partiti, quando un angelo del Signore apparve in sogno a Giuseppe e gli disse: «Alzati, prendi con te il bambino e sua madre e fuggi in Egitto, e resta là finché non ti avvertirò, perché Erode sta cercando il bambino per ucciderlo». </a:t>
            </a:r>
          </a:p>
        </p:txBody>
      </p:sp>
    </p:spTree>
    <p:extLst>
      <p:ext uri="{BB962C8B-B14F-4D97-AF65-F5344CB8AC3E}">
        <p14:creationId xmlns:p14="http://schemas.microsoft.com/office/powerpoint/2010/main" val="274146651"/>
      </p:ext>
    </p:extLst>
  </p:cSld>
  <p:clrMapOvr>
    <a:masterClrMapping/>
  </p:clrMapOvr>
  <p:transition spd="slow">
    <p:circl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1413197" y="763855"/>
            <a:ext cx="6980043" cy="4544947"/>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smtClean="0">
                <a:latin typeface="Times New Roman"/>
                <a:cs typeface="Times New Roman"/>
              </a:rPr>
              <a:t>Giuseppe</a:t>
            </a:r>
            <a:r>
              <a:rPr lang="it-IT" sz="4000" dirty="0">
                <a:latin typeface="Times New Roman"/>
                <a:cs typeface="Times New Roman"/>
              </a:rPr>
              <a:t>, destatosi, prese con </a:t>
            </a:r>
            <a:r>
              <a:rPr lang="it-IT" sz="4000" dirty="0" smtClean="0">
                <a:latin typeface="Times New Roman"/>
                <a:cs typeface="Times New Roman"/>
              </a:rPr>
              <a:t>sé il </a:t>
            </a:r>
            <a:r>
              <a:rPr lang="it-IT" sz="4000" dirty="0">
                <a:latin typeface="Times New Roman"/>
                <a:cs typeface="Times New Roman"/>
              </a:rPr>
              <a:t>bambino e sua madre nella notte e fuggì in Egitto, dove rimase fino alla morte di Erode</a:t>
            </a:r>
            <a:r>
              <a:rPr lang="it-IT" sz="4000" dirty="0" smtClean="0">
                <a:latin typeface="Times New Roman"/>
                <a:cs typeface="Times New Roman"/>
              </a:rPr>
              <a:t>.</a:t>
            </a:r>
          </a:p>
          <a:p>
            <a:pPr marL="82296" indent="0">
              <a:buNone/>
            </a:pPr>
            <a:endParaRPr lang="it-IT" sz="4000" dirty="0">
              <a:latin typeface="Times New Roman"/>
              <a:cs typeface="Times New Roman"/>
            </a:endParaRPr>
          </a:p>
          <a:p>
            <a:pPr marL="82296" indent="0" algn="r">
              <a:buNone/>
            </a:pPr>
            <a:r>
              <a:rPr lang="it-IT" sz="2000" i="1" dirty="0" smtClean="0">
                <a:latin typeface="Times New Roman"/>
                <a:cs typeface="Times New Roman"/>
              </a:rPr>
              <a:t>Matteo </a:t>
            </a:r>
            <a:r>
              <a:rPr lang="it-IT" sz="2000" i="1" dirty="0">
                <a:latin typeface="Times New Roman"/>
                <a:cs typeface="Times New Roman"/>
              </a:rPr>
              <a:t>2,13-15</a:t>
            </a:r>
          </a:p>
        </p:txBody>
      </p:sp>
      <p:pic>
        <p:nvPicPr>
          <p:cNvPr id="2" name="Immagine 1" descr="sg0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678" y="3738397"/>
            <a:ext cx="4206738" cy="3119603"/>
          </a:xfrm>
          <a:prstGeom prst="rect">
            <a:avLst/>
          </a:prstGeom>
        </p:spPr>
      </p:pic>
    </p:spTree>
    <p:extLst>
      <p:ext uri="{BB962C8B-B14F-4D97-AF65-F5344CB8AC3E}">
        <p14:creationId xmlns:p14="http://schemas.microsoft.com/office/powerpoint/2010/main" val="1930129627"/>
      </p:ext>
    </p:extLst>
  </p:cSld>
  <p:clrMapOvr>
    <a:masterClrMapping/>
  </p:clrMapOvr>
  <p:transition spd="slow">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2"/>
          <p:cNvSpPr txBox="1">
            <a:spLocks/>
          </p:cNvSpPr>
          <p:nvPr/>
        </p:nvSpPr>
        <p:spPr>
          <a:xfrm>
            <a:off x="1076050" y="353283"/>
            <a:ext cx="8067949" cy="4143923"/>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i="1" dirty="0">
                <a:latin typeface="Times New Roman"/>
                <a:cs typeface="Times New Roman"/>
              </a:rPr>
              <a:t>Come Giuseppe allora, anche oggi migliaia di uomini fuggono dalle loro case, dalla loro terra per sfuggire alla guerra, all’odio, alla persecuzione.... Ma cosa trovano al di là del mare? Cosa trovano al di là dei loro </a:t>
            </a:r>
            <a:r>
              <a:rPr lang="it-IT" sz="4000" i="1" dirty="0" smtClean="0">
                <a:latin typeface="Times New Roman"/>
                <a:cs typeface="Times New Roman"/>
              </a:rPr>
              <a:t>confini?</a:t>
            </a:r>
            <a:endParaRPr lang="it-IT" sz="4000" i="1" dirty="0">
              <a:latin typeface="Times New Roman"/>
              <a:cs typeface="Times New Roman"/>
            </a:endParaRPr>
          </a:p>
        </p:txBody>
      </p:sp>
      <p:pic>
        <p:nvPicPr>
          <p:cNvPr id="3" name="Immagine 2" descr="Unknown-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9094" y="4343061"/>
            <a:ext cx="3756189" cy="2341005"/>
          </a:xfrm>
          <a:prstGeom prst="rect">
            <a:avLst/>
          </a:prstGeom>
        </p:spPr>
      </p:pic>
    </p:spTree>
    <p:extLst>
      <p:ext uri="{BB962C8B-B14F-4D97-AF65-F5344CB8AC3E}">
        <p14:creationId xmlns:p14="http://schemas.microsoft.com/office/powerpoint/2010/main" val="1572567602"/>
      </p:ext>
    </p:extLst>
  </p:cSld>
  <p:clrMapOvr>
    <a:masterClrMapping/>
  </p:clrMapOvr>
  <p:transition spd="slow">
    <p:circl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2"/>
          <p:cNvSpPr txBox="1">
            <a:spLocks/>
          </p:cNvSpPr>
          <p:nvPr/>
        </p:nvSpPr>
        <p:spPr>
          <a:xfrm>
            <a:off x="1076051" y="630181"/>
            <a:ext cx="7928300" cy="5089195"/>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smtClean="0">
                <a:latin typeface="Times New Roman"/>
                <a:cs typeface="Times New Roman"/>
              </a:rPr>
              <a:t>Mani </a:t>
            </a:r>
            <a:r>
              <a:rPr lang="it-IT" sz="4000" dirty="0">
                <a:latin typeface="Times New Roman"/>
                <a:cs typeface="Times New Roman"/>
              </a:rPr>
              <a:t>aperte o alti muri? Diffidenza, paura o disponibilità ad accogliere chi per storia, cultura e tradizione è tanto diverso da noi?</a:t>
            </a:r>
          </a:p>
        </p:txBody>
      </p:sp>
      <p:pic>
        <p:nvPicPr>
          <p:cNvPr id="3" name="Immagine 2" descr="images-1.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329" y="3775174"/>
            <a:ext cx="4292581" cy="2908892"/>
          </a:xfrm>
          <a:prstGeom prst="rect">
            <a:avLst/>
          </a:prstGeom>
        </p:spPr>
      </p:pic>
    </p:spTree>
    <p:extLst>
      <p:ext uri="{BB962C8B-B14F-4D97-AF65-F5344CB8AC3E}">
        <p14:creationId xmlns:p14="http://schemas.microsoft.com/office/powerpoint/2010/main" val="2346207165"/>
      </p:ext>
    </p:extLst>
  </p:cSld>
  <p:clrMapOvr>
    <a:masterClrMapping/>
  </p:clrMapOvr>
  <p:transition spd="slow">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al mare con testo">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35100" y="1738313"/>
            <a:ext cx="7499350" cy="4217987"/>
          </a:xfrm>
        </p:spPr>
      </p:pic>
      <p:sp>
        <p:nvSpPr>
          <p:cNvPr id="5" name="CasellaDiTesto 4"/>
          <p:cNvSpPr txBox="1"/>
          <p:nvPr/>
        </p:nvSpPr>
        <p:spPr>
          <a:xfrm>
            <a:off x="1375002" y="471112"/>
            <a:ext cx="7256953" cy="369332"/>
          </a:xfrm>
          <a:prstGeom prst="rect">
            <a:avLst/>
          </a:prstGeom>
          <a:noFill/>
        </p:spPr>
        <p:txBody>
          <a:bodyPr wrap="square" rtlCol="0">
            <a:spAutoFit/>
          </a:bodyPr>
          <a:lstStyle/>
          <a:p>
            <a:r>
              <a:rPr lang="it-IT" dirty="0" smtClean="0"/>
              <a:t>DAL MARE</a:t>
            </a:r>
            <a:endParaRPr lang="it-IT" dirty="0"/>
          </a:p>
        </p:txBody>
      </p:sp>
    </p:spTree>
    <p:extLst>
      <p:ext uri="{BB962C8B-B14F-4D97-AF65-F5344CB8AC3E}">
        <p14:creationId xmlns:p14="http://schemas.microsoft.com/office/powerpoint/2010/main" val="3417726057"/>
      </p:ext>
    </p:extLst>
  </p:cSld>
  <p:clrMapOvr>
    <a:masterClrMapping/>
  </p:clrMapOvr>
  <p:transition spd="slow">
    <p:circl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1005726" y="380057"/>
            <a:ext cx="8027407" cy="985338"/>
          </a:xfrm>
          <a:prstGeom prst="rect">
            <a:avLst/>
          </a:prstGeom>
        </p:spPr>
        <p:txBody>
          <a:bodyPr anchor="ct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it-IT" sz="5000" b="1" dirty="0" smtClean="0">
                <a:effectLst/>
                <a:latin typeface="Times New Roman"/>
                <a:cs typeface="Times New Roman"/>
              </a:rPr>
              <a:t>3) Il discernimento</a:t>
            </a:r>
            <a:br>
              <a:rPr lang="it-IT" sz="5000" b="1" dirty="0" smtClean="0">
                <a:effectLst/>
                <a:latin typeface="Times New Roman"/>
                <a:cs typeface="Times New Roman"/>
              </a:rPr>
            </a:br>
            <a:r>
              <a:rPr lang="it-IT" sz="5000" b="1" dirty="0" smtClean="0">
                <a:effectLst/>
                <a:latin typeface="Times New Roman"/>
                <a:cs typeface="Times New Roman"/>
              </a:rPr>
              <a:t>di san Giuseppe</a:t>
            </a:r>
            <a:endParaRPr lang="it-IT" sz="5000" b="1" dirty="0">
              <a:latin typeface="Times New Roman"/>
              <a:cs typeface="Times New Roman"/>
            </a:endParaRPr>
          </a:p>
        </p:txBody>
      </p:sp>
      <p:sp>
        <p:nvSpPr>
          <p:cNvPr id="3" name="Sottotitolo 2"/>
          <p:cNvSpPr txBox="1">
            <a:spLocks/>
          </p:cNvSpPr>
          <p:nvPr/>
        </p:nvSpPr>
        <p:spPr>
          <a:xfrm>
            <a:off x="1187746" y="1890545"/>
            <a:ext cx="7845387" cy="4344434"/>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Times New Roman"/>
                <a:cs typeface="Times New Roman"/>
              </a:rPr>
              <a:t>Con le parole del salmista chiediamo al Signore il dono del discernimento. Impariamo da san </a:t>
            </a:r>
            <a:r>
              <a:rPr lang="it-IT" sz="4000" dirty="0" smtClean="0">
                <a:latin typeface="Times New Roman"/>
                <a:cs typeface="Times New Roman"/>
              </a:rPr>
              <a:t>Giuseppe</a:t>
            </a:r>
            <a:br>
              <a:rPr lang="it-IT" sz="4000" dirty="0" smtClean="0">
                <a:latin typeface="Times New Roman"/>
                <a:cs typeface="Times New Roman"/>
              </a:rPr>
            </a:br>
            <a:r>
              <a:rPr lang="it-IT" sz="4000" dirty="0" smtClean="0">
                <a:latin typeface="Times New Roman"/>
                <a:cs typeface="Times New Roman"/>
              </a:rPr>
              <a:t>ad </a:t>
            </a:r>
            <a:r>
              <a:rPr lang="it-IT" sz="4000" dirty="0">
                <a:latin typeface="Times New Roman"/>
                <a:cs typeface="Times New Roman"/>
              </a:rPr>
              <a:t>entrare in intimità con </a:t>
            </a:r>
            <a:r>
              <a:rPr lang="it-IT" sz="4000" dirty="0" smtClean="0">
                <a:latin typeface="Times New Roman"/>
                <a:cs typeface="Times New Roman"/>
              </a:rPr>
              <a:t>Dio</a:t>
            </a:r>
            <a:br>
              <a:rPr lang="it-IT" sz="4000" dirty="0" smtClean="0">
                <a:latin typeface="Times New Roman"/>
                <a:cs typeface="Times New Roman"/>
              </a:rPr>
            </a:br>
            <a:r>
              <a:rPr lang="it-IT" sz="4000" dirty="0" smtClean="0">
                <a:latin typeface="Times New Roman"/>
                <a:cs typeface="Times New Roman"/>
              </a:rPr>
              <a:t>per </a:t>
            </a:r>
            <a:r>
              <a:rPr lang="it-IT" sz="4000" dirty="0">
                <a:latin typeface="Times New Roman"/>
                <a:cs typeface="Times New Roman"/>
              </a:rPr>
              <a:t>comprendere la sua volontà.</a:t>
            </a:r>
          </a:p>
        </p:txBody>
      </p:sp>
    </p:spTree>
    <p:extLst>
      <p:ext uri="{BB962C8B-B14F-4D97-AF65-F5344CB8AC3E}">
        <p14:creationId xmlns:p14="http://schemas.microsoft.com/office/powerpoint/2010/main" val="1572567602"/>
      </p:ext>
    </p:extLst>
  </p:cSld>
  <p:clrMapOvr>
    <a:masterClrMapping/>
  </p:clrMapOvr>
  <p:transition spd="slow">
    <p:circl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2"/>
          <p:cNvSpPr txBox="1">
            <a:spLocks/>
          </p:cNvSpPr>
          <p:nvPr/>
        </p:nvSpPr>
        <p:spPr>
          <a:xfrm>
            <a:off x="1076051" y="391477"/>
            <a:ext cx="7632293" cy="6187237"/>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3000" i="1" dirty="0">
                <a:latin typeface="Times New Roman"/>
                <a:cs typeface="Times New Roman"/>
              </a:rPr>
              <a:t>Salmo 119 (118) letto tutti insieme</a:t>
            </a:r>
          </a:p>
          <a:p>
            <a:pPr marL="82296" indent="0">
              <a:buNone/>
            </a:pPr>
            <a:r>
              <a:rPr lang="it-IT" sz="4000" dirty="0">
                <a:latin typeface="Times New Roman"/>
                <a:cs typeface="Times New Roman"/>
              </a:rPr>
              <a:t>Invoco con tutto il cuore: Signore, rispondimi; custodirò i tuoi decreti.</a:t>
            </a:r>
          </a:p>
          <a:p>
            <a:pPr marL="82296" indent="0">
              <a:buNone/>
            </a:pPr>
            <a:r>
              <a:rPr lang="it-IT" sz="4000" b="1" dirty="0">
                <a:latin typeface="Times New Roman"/>
                <a:cs typeface="Times New Roman"/>
              </a:rPr>
              <a:t>Io t’invoco: </a:t>
            </a:r>
            <a:r>
              <a:rPr lang="it-IT" sz="4000" b="1" dirty="0" smtClean="0">
                <a:latin typeface="Times New Roman"/>
                <a:cs typeface="Times New Roman"/>
              </a:rPr>
              <a:t>salvami e </a:t>
            </a:r>
            <a:r>
              <a:rPr lang="it-IT" sz="4000" b="1" dirty="0">
                <a:latin typeface="Times New Roman"/>
                <a:cs typeface="Times New Roman"/>
              </a:rPr>
              <a:t>osserverò </a:t>
            </a:r>
            <a:r>
              <a:rPr lang="it-IT" sz="4000" b="1" dirty="0" smtClean="0">
                <a:latin typeface="Times New Roman"/>
                <a:cs typeface="Times New Roman"/>
              </a:rPr>
              <a:t/>
            </a:r>
            <a:br>
              <a:rPr lang="it-IT" sz="4000" b="1" dirty="0" smtClean="0">
                <a:latin typeface="Times New Roman"/>
                <a:cs typeface="Times New Roman"/>
              </a:rPr>
            </a:br>
            <a:r>
              <a:rPr lang="it-IT" sz="4000" b="1" dirty="0" smtClean="0">
                <a:latin typeface="Times New Roman"/>
                <a:cs typeface="Times New Roman"/>
              </a:rPr>
              <a:t>i tuoi </a:t>
            </a:r>
            <a:r>
              <a:rPr lang="it-IT" sz="4000" b="1" dirty="0">
                <a:latin typeface="Times New Roman"/>
                <a:cs typeface="Times New Roman"/>
              </a:rPr>
              <a:t>insegnamenti.</a:t>
            </a:r>
          </a:p>
          <a:p>
            <a:pPr marL="82296" indent="0">
              <a:buNone/>
            </a:pPr>
            <a:r>
              <a:rPr lang="it-IT" sz="4000" dirty="0">
                <a:latin typeface="Times New Roman"/>
                <a:cs typeface="Times New Roman"/>
              </a:rPr>
              <a:t>Precedo l’aurora e grido aiuto, spero nelle tue parole.</a:t>
            </a:r>
          </a:p>
          <a:p>
            <a:pPr marL="82296" indent="0">
              <a:buNone/>
            </a:pPr>
            <a:r>
              <a:rPr lang="it-IT" sz="4000" b="1" dirty="0">
                <a:latin typeface="Times New Roman"/>
                <a:cs typeface="Times New Roman"/>
              </a:rPr>
              <a:t>I miei occhi precedono il mattino, per meditare sulla tua promessa</a:t>
            </a:r>
            <a:r>
              <a:rPr lang="it-IT" sz="4000" b="1" dirty="0" smtClean="0">
                <a:latin typeface="Times New Roman"/>
                <a:cs typeface="Times New Roman"/>
              </a:rPr>
              <a:t>.</a:t>
            </a:r>
            <a:endParaRPr lang="it-IT" sz="4000" b="1" dirty="0">
              <a:latin typeface="Times New Roman"/>
              <a:cs typeface="Times New Roman"/>
            </a:endParaRPr>
          </a:p>
        </p:txBody>
      </p:sp>
    </p:spTree>
    <p:extLst>
      <p:ext uri="{BB962C8B-B14F-4D97-AF65-F5344CB8AC3E}">
        <p14:creationId xmlns:p14="http://schemas.microsoft.com/office/powerpoint/2010/main" val="1572567602"/>
      </p:ext>
    </p:extLst>
  </p:cSld>
  <p:clrMapOvr>
    <a:masterClrMapping/>
  </p:clrMapOvr>
  <p:transition spd="slow">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2"/>
          <p:cNvSpPr txBox="1">
            <a:spLocks/>
          </p:cNvSpPr>
          <p:nvPr/>
        </p:nvSpPr>
        <p:spPr>
          <a:xfrm>
            <a:off x="1076051" y="391477"/>
            <a:ext cx="8067949" cy="6187237"/>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smtClean="0">
                <a:latin typeface="Times New Roman"/>
                <a:cs typeface="Times New Roman"/>
              </a:rPr>
              <a:t>Ascolta la mia voce, secondo il tuo amore; Signore, fammi vivere secondo il tuo giudizio.</a:t>
            </a:r>
          </a:p>
          <a:p>
            <a:pPr marL="82296" indent="0">
              <a:buNone/>
            </a:pPr>
            <a:r>
              <a:rPr lang="it-IT" sz="4000" b="1" dirty="0">
                <a:latin typeface="Times New Roman"/>
                <a:cs typeface="Times New Roman"/>
              </a:rPr>
              <a:t>Si avvicinano quelli che </a:t>
            </a:r>
            <a:r>
              <a:rPr lang="it-IT" sz="4000" b="1" dirty="0" smtClean="0">
                <a:latin typeface="Times New Roman"/>
                <a:cs typeface="Times New Roman"/>
              </a:rPr>
              <a:t>seguono il </a:t>
            </a:r>
            <a:r>
              <a:rPr lang="it-IT" sz="4000" b="1" dirty="0">
                <a:latin typeface="Times New Roman"/>
                <a:cs typeface="Times New Roman"/>
              </a:rPr>
              <a:t>male: sono lontani dalla tua legge.</a:t>
            </a:r>
          </a:p>
          <a:p>
            <a:pPr marL="82296" indent="0">
              <a:buNone/>
            </a:pPr>
            <a:r>
              <a:rPr lang="it-IT" sz="4000" dirty="0">
                <a:latin typeface="Times New Roman"/>
                <a:cs typeface="Times New Roman"/>
              </a:rPr>
              <a:t>Tu, Signore, sei vicino</a:t>
            </a:r>
            <a:r>
              <a:rPr lang="it-IT" sz="4000" dirty="0" smtClean="0">
                <a:latin typeface="Times New Roman"/>
                <a:cs typeface="Times New Roman"/>
              </a:rPr>
              <a:t>;</a:t>
            </a:r>
            <a:br>
              <a:rPr lang="it-IT" sz="4000" dirty="0" smtClean="0">
                <a:latin typeface="Times New Roman"/>
                <a:cs typeface="Times New Roman"/>
              </a:rPr>
            </a:br>
            <a:r>
              <a:rPr lang="it-IT" sz="4000" dirty="0" smtClean="0">
                <a:latin typeface="Times New Roman"/>
                <a:cs typeface="Times New Roman"/>
              </a:rPr>
              <a:t>tutti </a:t>
            </a:r>
            <a:r>
              <a:rPr lang="it-IT" sz="4000" dirty="0">
                <a:latin typeface="Times New Roman"/>
                <a:cs typeface="Times New Roman"/>
              </a:rPr>
              <a:t>i tuoi comandi sono verità.</a:t>
            </a:r>
          </a:p>
          <a:p>
            <a:pPr marL="82296" indent="0">
              <a:buNone/>
            </a:pPr>
            <a:r>
              <a:rPr lang="it-IT" sz="4000" b="1" dirty="0">
                <a:latin typeface="Times New Roman"/>
                <a:cs typeface="Times New Roman"/>
              </a:rPr>
              <a:t>Da tempo lo so: i tuoi insegnamenti li hai stabiliti per sempre.</a:t>
            </a:r>
          </a:p>
          <a:p>
            <a:pPr marL="82296" indent="0">
              <a:buNone/>
            </a:pPr>
            <a:endParaRPr lang="it-IT" sz="4000" dirty="0">
              <a:latin typeface="Times New Roman"/>
              <a:cs typeface="Times New Roman"/>
            </a:endParaRPr>
          </a:p>
        </p:txBody>
      </p:sp>
    </p:spTree>
    <p:extLst>
      <p:ext uri="{BB962C8B-B14F-4D97-AF65-F5344CB8AC3E}">
        <p14:creationId xmlns:p14="http://schemas.microsoft.com/office/powerpoint/2010/main" val="2971345158"/>
      </p:ext>
    </p:extLst>
  </p:cSld>
  <p:clrMapOvr>
    <a:masterClrMapping/>
  </p:clrMapOvr>
  <p:transition spd="slow">
    <p:circl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ttotitolo 2"/>
          <p:cNvSpPr txBox="1">
            <a:spLocks/>
          </p:cNvSpPr>
          <p:nvPr/>
        </p:nvSpPr>
        <p:spPr>
          <a:xfrm>
            <a:off x="1486641" y="572892"/>
            <a:ext cx="6858855" cy="6005822"/>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Times New Roman"/>
                <a:cs typeface="Times New Roman"/>
              </a:rPr>
              <a:t>Benedetto sei tu, Signore</a:t>
            </a:r>
            <a:r>
              <a:rPr lang="it-IT" sz="4000" dirty="0" smtClean="0">
                <a:latin typeface="Times New Roman"/>
                <a:cs typeface="Times New Roman"/>
              </a:rPr>
              <a:t>:</a:t>
            </a:r>
            <a:br>
              <a:rPr lang="it-IT" sz="4000" dirty="0" smtClean="0">
                <a:latin typeface="Times New Roman"/>
                <a:cs typeface="Times New Roman"/>
              </a:rPr>
            </a:br>
            <a:r>
              <a:rPr lang="it-IT" sz="4000" dirty="0" smtClean="0">
                <a:latin typeface="Times New Roman"/>
                <a:cs typeface="Times New Roman"/>
              </a:rPr>
              <a:t>insegnami </a:t>
            </a:r>
            <a:r>
              <a:rPr lang="it-IT" sz="4000" dirty="0">
                <a:latin typeface="Times New Roman"/>
                <a:cs typeface="Times New Roman"/>
              </a:rPr>
              <a:t>i tuoi decreti.</a:t>
            </a:r>
          </a:p>
          <a:p>
            <a:pPr marL="82296" indent="0">
              <a:buNone/>
            </a:pPr>
            <a:r>
              <a:rPr lang="it-IT" sz="4000" b="1" dirty="0">
                <a:latin typeface="Times New Roman"/>
                <a:cs typeface="Times New Roman"/>
              </a:rPr>
              <a:t>Nella via dei tuoi </a:t>
            </a:r>
            <a:r>
              <a:rPr lang="it-IT" sz="4000" b="1" dirty="0" smtClean="0">
                <a:latin typeface="Times New Roman"/>
                <a:cs typeface="Times New Roman"/>
              </a:rPr>
              <a:t>insegnamenti è </a:t>
            </a:r>
            <a:r>
              <a:rPr lang="it-IT" sz="4000" b="1" dirty="0">
                <a:latin typeface="Times New Roman"/>
                <a:cs typeface="Times New Roman"/>
              </a:rPr>
              <a:t>la mia gioia, più che in </a:t>
            </a:r>
            <a:r>
              <a:rPr lang="it-IT" sz="4000" b="1" dirty="0" smtClean="0">
                <a:latin typeface="Times New Roman"/>
                <a:cs typeface="Times New Roman"/>
              </a:rPr>
              <a:t>tutte le </a:t>
            </a:r>
            <a:r>
              <a:rPr lang="it-IT" sz="4000" b="1" dirty="0">
                <a:latin typeface="Times New Roman"/>
                <a:cs typeface="Times New Roman"/>
              </a:rPr>
              <a:t>ricchezze</a:t>
            </a:r>
            <a:r>
              <a:rPr lang="it-IT" sz="4000" b="1" dirty="0" smtClean="0">
                <a:latin typeface="Times New Roman"/>
                <a:cs typeface="Times New Roman"/>
              </a:rPr>
              <a:t>: non dimenticherò</a:t>
            </a:r>
            <a:br>
              <a:rPr lang="it-IT" sz="4000" b="1" dirty="0" smtClean="0">
                <a:latin typeface="Times New Roman"/>
                <a:cs typeface="Times New Roman"/>
              </a:rPr>
            </a:br>
            <a:r>
              <a:rPr lang="it-IT" sz="4000" b="1" dirty="0" smtClean="0">
                <a:latin typeface="Times New Roman"/>
                <a:cs typeface="Times New Roman"/>
              </a:rPr>
              <a:t>la </a:t>
            </a:r>
            <a:r>
              <a:rPr lang="it-IT" sz="4000" b="1" dirty="0">
                <a:latin typeface="Times New Roman"/>
                <a:cs typeface="Times New Roman"/>
              </a:rPr>
              <a:t>tua parola.</a:t>
            </a:r>
          </a:p>
          <a:p>
            <a:pPr marL="82296" indent="0" algn="r">
              <a:buNone/>
            </a:pPr>
            <a:r>
              <a:rPr lang="it-IT" sz="4000" i="1" dirty="0">
                <a:latin typeface="Times New Roman"/>
                <a:cs typeface="Times New Roman"/>
              </a:rPr>
              <a:t>Amen</a:t>
            </a:r>
          </a:p>
          <a:p>
            <a:pPr marL="82296" indent="0">
              <a:buNone/>
            </a:pPr>
            <a:endParaRPr lang="it-IT" sz="4000" dirty="0">
              <a:latin typeface="Times New Roman"/>
              <a:cs typeface="Times New Roman"/>
            </a:endParaRPr>
          </a:p>
        </p:txBody>
      </p:sp>
    </p:spTree>
    <p:extLst>
      <p:ext uri="{BB962C8B-B14F-4D97-AF65-F5344CB8AC3E}">
        <p14:creationId xmlns:p14="http://schemas.microsoft.com/office/powerpoint/2010/main" val="2815524766"/>
      </p:ext>
    </p:extLst>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310245" y="362871"/>
            <a:ext cx="7569187" cy="3336392"/>
          </a:xfrm>
        </p:spPr>
        <p:txBody>
          <a:bodyPr>
            <a:normAutofit/>
          </a:bodyPr>
          <a:lstStyle/>
          <a:p>
            <a:pPr marL="82296" indent="0">
              <a:buNone/>
            </a:pPr>
            <a:r>
              <a:rPr lang="it-IT" sz="4000" dirty="0">
                <a:latin typeface="Times New Roman"/>
                <a:cs typeface="Times New Roman"/>
              </a:rPr>
              <a:t>Apri il nostro cuore perché il nostro quotidiano</a:t>
            </a:r>
            <a:r>
              <a:rPr lang="it-IT" sz="4000" dirty="0" smtClean="0">
                <a:latin typeface="Times New Roman"/>
                <a:cs typeface="Times New Roman"/>
              </a:rPr>
              <a:t>, i </a:t>
            </a:r>
            <a:r>
              <a:rPr lang="it-IT" sz="4000" dirty="0">
                <a:latin typeface="Times New Roman"/>
                <a:cs typeface="Times New Roman"/>
              </a:rPr>
              <a:t>momenti di prova e le nostre scelte possano ispirarsi a ciò che Giuseppe fece nella sua </a:t>
            </a:r>
            <a:r>
              <a:rPr lang="it-IT" sz="4000" dirty="0" smtClean="0">
                <a:latin typeface="Times New Roman"/>
                <a:cs typeface="Times New Roman"/>
              </a:rPr>
              <a:t>vita</a:t>
            </a:r>
            <a:br>
              <a:rPr lang="it-IT" sz="4000" dirty="0" smtClean="0">
                <a:latin typeface="Times New Roman"/>
                <a:cs typeface="Times New Roman"/>
              </a:rPr>
            </a:br>
            <a:r>
              <a:rPr lang="it-IT" sz="4000" dirty="0" smtClean="0">
                <a:latin typeface="Times New Roman"/>
                <a:cs typeface="Times New Roman"/>
              </a:rPr>
              <a:t>di </a:t>
            </a:r>
            <a:r>
              <a:rPr lang="it-IT" sz="4000" dirty="0">
                <a:latin typeface="Times New Roman"/>
                <a:cs typeface="Times New Roman"/>
              </a:rPr>
              <a:t>lavoratore, di padre che portò </a:t>
            </a:r>
            <a:r>
              <a:rPr lang="it-IT" sz="4000" dirty="0" smtClean="0">
                <a:latin typeface="Times New Roman"/>
                <a:cs typeface="Times New Roman"/>
              </a:rPr>
              <a:t>in</a:t>
            </a:r>
            <a:endParaRPr lang="it-IT" sz="4000" dirty="0">
              <a:latin typeface="Times New Roman"/>
              <a:cs typeface="Times New Roman"/>
            </a:endParaRPr>
          </a:p>
        </p:txBody>
      </p:sp>
      <p:sp>
        <p:nvSpPr>
          <p:cNvPr id="5" name="CasellaDiTesto 4"/>
          <p:cNvSpPr txBox="1"/>
          <p:nvPr/>
        </p:nvSpPr>
        <p:spPr>
          <a:xfrm>
            <a:off x="3599831" y="3497668"/>
            <a:ext cx="5360231" cy="2554545"/>
          </a:xfrm>
          <a:prstGeom prst="rect">
            <a:avLst/>
          </a:prstGeom>
          <a:noFill/>
        </p:spPr>
        <p:txBody>
          <a:bodyPr wrap="square" rtlCol="0">
            <a:spAutoFit/>
          </a:bodyPr>
          <a:lstStyle/>
          <a:p>
            <a:r>
              <a:rPr lang="it-IT" sz="4000" dirty="0">
                <a:latin typeface="Times New Roman"/>
                <a:cs typeface="Times New Roman"/>
              </a:rPr>
              <a:t>salvo suo figlio in terra straniera e di uomo che cercò di discernere sempre la volontà di Dio</a:t>
            </a:r>
            <a:r>
              <a:rPr lang="it-IT" sz="4000" dirty="0" smtClean="0">
                <a:latin typeface="Times New Roman"/>
                <a:cs typeface="Times New Roman"/>
              </a:rPr>
              <a:t>.</a:t>
            </a:r>
            <a:endParaRPr lang="it-IT" sz="4000" dirty="0">
              <a:latin typeface="Times New Roman"/>
              <a:cs typeface="Times New Roman"/>
            </a:endParaRPr>
          </a:p>
        </p:txBody>
      </p:sp>
      <p:pic>
        <p:nvPicPr>
          <p:cNvPr id="2" name="Immagine 1" descr="san giuseppe_06.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568860"/>
            <a:ext cx="3303824" cy="3289140"/>
          </a:xfrm>
          <a:prstGeom prst="rect">
            <a:avLst/>
          </a:prstGeom>
        </p:spPr>
      </p:pic>
    </p:spTree>
    <p:extLst>
      <p:ext uri="{BB962C8B-B14F-4D97-AF65-F5344CB8AC3E}">
        <p14:creationId xmlns:p14="http://schemas.microsoft.com/office/powerpoint/2010/main" val="1103628940"/>
      </p:ext>
    </p:extLst>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txBox="1">
            <a:spLocks/>
          </p:cNvSpPr>
          <p:nvPr/>
        </p:nvSpPr>
        <p:spPr>
          <a:xfrm>
            <a:off x="1005726" y="380057"/>
            <a:ext cx="8027407" cy="985338"/>
          </a:xfrm>
          <a:prstGeom prst="rect">
            <a:avLst/>
          </a:prstGeom>
        </p:spPr>
        <p:txBody>
          <a:bodyPr anchor="ct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it-IT" sz="5000" b="1" dirty="0" smtClean="0">
                <a:effectLst/>
                <a:latin typeface="Helvetica"/>
                <a:cs typeface="Helvetica"/>
              </a:rPr>
              <a:t>Preghiera a san Giuseppe</a:t>
            </a:r>
            <a:endParaRPr lang="it-IT" sz="5000" b="1" dirty="0">
              <a:latin typeface="Helvetica"/>
              <a:cs typeface="Helvetica"/>
            </a:endParaRPr>
          </a:p>
        </p:txBody>
      </p:sp>
      <p:sp>
        <p:nvSpPr>
          <p:cNvPr id="3" name="Sottotitolo 2"/>
          <p:cNvSpPr txBox="1">
            <a:spLocks/>
          </p:cNvSpPr>
          <p:nvPr/>
        </p:nvSpPr>
        <p:spPr>
          <a:xfrm>
            <a:off x="3135800" y="1661388"/>
            <a:ext cx="5897333" cy="4220307"/>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Helvetica"/>
                <a:cs typeface="Helvetica"/>
              </a:rPr>
              <a:t>San Giuseppe in te </a:t>
            </a:r>
            <a:r>
              <a:rPr lang="it-IT" sz="4000" dirty="0" smtClean="0">
                <a:latin typeface="Helvetica"/>
                <a:cs typeface="Helvetica"/>
              </a:rPr>
              <a:t>troviamo il </a:t>
            </a:r>
            <a:r>
              <a:rPr lang="it-IT" sz="4000" dirty="0">
                <a:latin typeface="Helvetica"/>
                <a:cs typeface="Helvetica"/>
              </a:rPr>
              <a:t>modello della contemplazione tradotta in silenzioso e umile servizio di amore</a:t>
            </a:r>
            <a:r>
              <a:rPr lang="it-IT" sz="4000" dirty="0" smtClean="0">
                <a:latin typeface="Helvetica"/>
                <a:cs typeface="Helvetica"/>
              </a:rPr>
              <a:t>.</a:t>
            </a:r>
            <a:endParaRPr lang="it-IT" sz="4000" dirty="0">
              <a:latin typeface="Helvetica"/>
              <a:cs typeface="Helvetica"/>
            </a:endParaRPr>
          </a:p>
        </p:txBody>
      </p:sp>
      <p:pic>
        <p:nvPicPr>
          <p:cNvPr id="4" name="Immagine 3" descr="san giuseppe_01.jpe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568468"/>
            <a:ext cx="2949054" cy="4289532"/>
          </a:xfrm>
          <a:prstGeom prst="rect">
            <a:avLst/>
          </a:prstGeom>
        </p:spPr>
      </p:pic>
    </p:spTree>
    <p:extLst>
      <p:ext uri="{BB962C8B-B14F-4D97-AF65-F5344CB8AC3E}">
        <p14:creationId xmlns:p14="http://schemas.microsoft.com/office/powerpoint/2010/main" val="3416871164"/>
      </p:ext>
    </p:extLst>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txBox="1">
            <a:spLocks/>
          </p:cNvSpPr>
          <p:nvPr/>
        </p:nvSpPr>
        <p:spPr>
          <a:xfrm>
            <a:off x="3001985" y="429670"/>
            <a:ext cx="5916428" cy="5194225"/>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smtClean="0">
                <a:latin typeface="Helvetica"/>
                <a:cs typeface="Helvetica"/>
              </a:rPr>
              <a:t>San </a:t>
            </a:r>
            <a:r>
              <a:rPr lang="it-IT" sz="4000" dirty="0">
                <a:latin typeface="Helvetica"/>
                <a:cs typeface="Helvetica"/>
              </a:rPr>
              <a:t>Giuseppe in te troviamo l’uomo programmato dal mistero di Dio che ha accettato di essere presenza nella storia della salvezza, ma una presenza discreta che rimane sullo sfondo.</a:t>
            </a:r>
          </a:p>
        </p:txBody>
      </p:sp>
      <p:pic>
        <p:nvPicPr>
          <p:cNvPr id="4" name="Immagine 3" descr="san giuseppe_03.jpeg"/>
          <p:cNvPicPr>
            <a:picLocks noChangeAspect="1"/>
          </p:cNvPicPr>
          <p:nvPr/>
        </p:nvPicPr>
        <p:blipFill rotWithShape="1">
          <a:blip r:embed="rId2" cstate="email">
            <a:extLst>
              <a:ext uri="{28A0092B-C50C-407E-A947-70E740481C1C}">
                <a14:useLocalDpi xmlns:a14="http://schemas.microsoft.com/office/drawing/2010/main" val="0"/>
              </a:ext>
            </a:extLst>
          </a:blip>
          <a:srcRect l="11428" r="9096"/>
          <a:stretch/>
        </p:blipFill>
        <p:spPr>
          <a:xfrm>
            <a:off x="0" y="2377505"/>
            <a:ext cx="2921880" cy="4480496"/>
          </a:xfrm>
          <a:prstGeom prst="rect">
            <a:avLst/>
          </a:prstGeom>
        </p:spPr>
      </p:pic>
    </p:spTree>
    <p:extLst>
      <p:ext uri="{BB962C8B-B14F-4D97-AF65-F5344CB8AC3E}">
        <p14:creationId xmlns:p14="http://schemas.microsoft.com/office/powerpoint/2010/main" val="2298736513"/>
      </p:ext>
    </p:extLst>
  </p:cSld>
  <p:clrMapOvr>
    <a:masterClrMapping/>
  </p:clrMapOvr>
  <p:transition spd="slow">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descr="Family holy.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801198" y="1725710"/>
            <a:ext cx="3342801" cy="5132290"/>
          </a:xfrm>
          <a:prstGeom prst="rect">
            <a:avLst/>
          </a:prstGeom>
        </p:spPr>
      </p:pic>
      <p:sp>
        <p:nvSpPr>
          <p:cNvPr id="3" name="Sottotitolo 2"/>
          <p:cNvSpPr txBox="1">
            <a:spLocks/>
          </p:cNvSpPr>
          <p:nvPr/>
        </p:nvSpPr>
        <p:spPr>
          <a:xfrm>
            <a:off x="1187746" y="571283"/>
            <a:ext cx="5045588" cy="6176435"/>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Helvetica"/>
                <a:cs typeface="Helvetica"/>
              </a:rPr>
              <a:t>San Giuseppe in te troviamo colui che non è mai stato in primo piano </a:t>
            </a:r>
            <a:r>
              <a:rPr lang="it-IT" sz="4000" dirty="0" smtClean="0">
                <a:latin typeface="Helvetica"/>
                <a:cs typeface="Helvetica"/>
              </a:rPr>
              <a:t>perché</a:t>
            </a:r>
            <a:br>
              <a:rPr lang="it-IT" sz="4000" dirty="0" smtClean="0">
                <a:latin typeface="Helvetica"/>
                <a:cs typeface="Helvetica"/>
              </a:rPr>
            </a:br>
            <a:r>
              <a:rPr lang="it-IT" sz="4000" dirty="0" smtClean="0">
                <a:latin typeface="Helvetica"/>
                <a:cs typeface="Helvetica"/>
              </a:rPr>
              <a:t>il </a:t>
            </a:r>
            <a:r>
              <a:rPr lang="it-IT" sz="4000" dirty="0">
                <a:latin typeface="Helvetica"/>
                <a:cs typeface="Helvetica"/>
              </a:rPr>
              <a:t>servizio ha sempre un senso nella misura in cui </a:t>
            </a:r>
            <a:r>
              <a:rPr lang="it-IT" sz="4000" dirty="0" smtClean="0">
                <a:latin typeface="Helvetica"/>
                <a:cs typeface="Helvetica"/>
              </a:rPr>
              <a:t>gode</a:t>
            </a:r>
            <a:br>
              <a:rPr lang="it-IT" sz="4000" dirty="0" smtClean="0">
                <a:latin typeface="Helvetica"/>
                <a:cs typeface="Helvetica"/>
              </a:rPr>
            </a:br>
            <a:r>
              <a:rPr lang="it-IT" sz="4000" dirty="0" smtClean="0">
                <a:latin typeface="Helvetica"/>
                <a:cs typeface="Helvetica"/>
              </a:rPr>
              <a:t>di </a:t>
            </a:r>
            <a:r>
              <a:rPr lang="it-IT" sz="4000" dirty="0">
                <a:latin typeface="Helvetica"/>
                <a:cs typeface="Helvetica"/>
              </a:rPr>
              <a:t>vivere sullo </a:t>
            </a:r>
            <a:r>
              <a:rPr lang="it-IT" sz="4000" dirty="0" smtClean="0">
                <a:latin typeface="Helvetica"/>
                <a:cs typeface="Helvetica"/>
              </a:rPr>
              <a:t>sfondo</a:t>
            </a:r>
            <a:endParaRPr lang="it-IT" sz="4000" dirty="0">
              <a:latin typeface="Helvetica"/>
              <a:cs typeface="Helvetica"/>
            </a:endParaRPr>
          </a:p>
        </p:txBody>
      </p:sp>
    </p:spTree>
    <p:extLst>
      <p:ext uri="{BB962C8B-B14F-4D97-AF65-F5344CB8AC3E}">
        <p14:creationId xmlns:p14="http://schemas.microsoft.com/office/powerpoint/2010/main" val="2812890896"/>
      </p:ext>
    </p:extLst>
  </p:cSld>
  <p:clrMapOvr>
    <a:masterClrMapping/>
  </p:clrMapOvr>
  <p:transition spd="slow">
    <p:circl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txBox="1">
            <a:spLocks/>
          </p:cNvSpPr>
          <p:nvPr/>
        </p:nvSpPr>
        <p:spPr>
          <a:xfrm>
            <a:off x="1420406" y="619760"/>
            <a:ext cx="7197688" cy="3093426"/>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smtClean="0">
                <a:latin typeface="Helvetica"/>
                <a:cs typeface="Helvetica"/>
              </a:rPr>
              <a:t>aiutaci </a:t>
            </a:r>
            <a:r>
              <a:rPr lang="it-IT" sz="4000" dirty="0">
                <a:latin typeface="Helvetica"/>
                <a:cs typeface="Helvetica"/>
              </a:rPr>
              <a:t>a credere, che nella missione non c’è efficacia più profonda e radicale di </a:t>
            </a:r>
            <a:r>
              <a:rPr lang="it-IT" sz="4000" dirty="0" smtClean="0">
                <a:latin typeface="Helvetica"/>
                <a:cs typeface="Helvetica"/>
              </a:rPr>
              <a:t>quella</a:t>
            </a:r>
            <a:br>
              <a:rPr lang="it-IT" sz="4000" dirty="0" smtClean="0">
                <a:latin typeface="Helvetica"/>
                <a:cs typeface="Helvetica"/>
              </a:rPr>
            </a:br>
            <a:r>
              <a:rPr lang="it-IT" sz="4000" dirty="0" smtClean="0">
                <a:latin typeface="Helvetica"/>
                <a:cs typeface="Helvetica"/>
              </a:rPr>
              <a:t>che </a:t>
            </a:r>
            <a:r>
              <a:rPr lang="it-IT" sz="4000" dirty="0">
                <a:latin typeface="Helvetica"/>
                <a:cs typeface="Helvetica"/>
              </a:rPr>
              <a:t>passa attraverso l’umiltà.</a:t>
            </a:r>
          </a:p>
        </p:txBody>
      </p:sp>
      <p:pic>
        <p:nvPicPr>
          <p:cNvPr id="2" name="Immagine 1" descr="eucarestia_05.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297511" y="4004035"/>
            <a:ext cx="5341473" cy="2642916"/>
          </a:xfrm>
          <a:prstGeom prst="rect">
            <a:avLst/>
          </a:prstGeom>
        </p:spPr>
      </p:pic>
    </p:spTree>
    <p:extLst>
      <p:ext uri="{BB962C8B-B14F-4D97-AF65-F5344CB8AC3E}">
        <p14:creationId xmlns:p14="http://schemas.microsoft.com/office/powerpoint/2010/main" val="3025835134"/>
      </p:ext>
    </p:extLst>
  </p:cSld>
  <p:clrMapOvr>
    <a:masterClrMapping/>
  </p:clrMapOvr>
  <p:transition spd="slow">
    <p:circl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375002" y="286446"/>
            <a:ext cx="7256953" cy="369332"/>
          </a:xfrm>
          <a:prstGeom prst="rect">
            <a:avLst/>
          </a:prstGeom>
          <a:noFill/>
        </p:spPr>
        <p:txBody>
          <a:bodyPr wrap="square" rtlCol="0">
            <a:spAutoFit/>
          </a:bodyPr>
          <a:lstStyle/>
          <a:p>
            <a:r>
              <a:rPr lang="it-IT" dirty="0" smtClean="0"/>
              <a:t>INVOCHIAMO LA TUA PRESENZA</a:t>
            </a:r>
            <a:endParaRPr lang="it-IT" dirty="0"/>
          </a:p>
        </p:txBody>
      </p:sp>
      <p:pic>
        <p:nvPicPr>
          <p:cNvPr id="2" name="Invochiamo la tua presenza.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8838"/>
            <a:ext cx="9144000" cy="5138737"/>
          </a:xfrm>
          <a:prstGeom prst="rect">
            <a:avLst/>
          </a:prstGeom>
        </p:spPr>
      </p:pic>
    </p:spTree>
    <p:extLst>
      <p:ext uri="{BB962C8B-B14F-4D97-AF65-F5344CB8AC3E}">
        <p14:creationId xmlns:p14="http://schemas.microsoft.com/office/powerpoint/2010/main" val="4284022664"/>
      </p:ext>
    </p:extLst>
  </p:cSld>
  <p:clrMapOvr>
    <a:masterClrMapping/>
  </p:clrMapOvr>
  <p:transition spd="slow">
    <p:circle/>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txBox="1">
            <a:spLocks/>
          </p:cNvSpPr>
          <p:nvPr/>
        </p:nvSpPr>
        <p:spPr>
          <a:xfrm>
            <a:off x="1005726" y="380057"/>
            <a:ext cx="8027407" cy="985338"/>
          </a:xfrm>
          <a:prstGeom prst="rect">
            <a:avLst/>
          </a:prstGeom>
        </p:spPr>
        <p:txBody>
          <a:bodyPr anchor="ctr">
            <a:no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it-IT" sz="5000" b="1" dirty="0">
                <a:effectLst/>
                <a:latin typeface="Times New Roman"/>
                <a:cs typeface="Times New Roman"/>
              </a:rPr>
              <a:t>1) San Giuseppe </a:t>
            </a:r>
            <a:r>
              <a:rPr lang="it-IT" sz="5000" b="1" dirty="0" smtClean="0">
                <a:effectLst/>
                <a:latin typeface="Times New Roman"/>
                <a:cs typeface="Times New Roman"/>
              </a:rPr>
              <a:t>lavoratore</a:t>
            </a:r>
            <a:endParaRPr lang="it-IT" sz="5000" b="1" dirty="0">
              <a:latin typeface="Times New Roman"/>
              <a:cs typeface="Times New Roman"/>
            </a:endParaRPr>
          </a:p>
        </p:txBody>
      </p:sp>
      <p:sp>
        <p:nvSpPr>
          <p:cNvPr id="6" name="Sottotitolo 2"/>
          <p:cNvSpPr txBox="1">
            <a:spLocks/>
          </p:cNvSpPr>
          <p:nvPr/>
        </p:nvSpPr>
        <p:spPr>
          <a:xfrm>
            <a:off x="1298613" y="1441779"/>
            <a:ext cx="7845387" cy="5241966"/>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Times New Roman"/>
                <a:cs typeface="Times New Roman"/>
              </a:rPr>
              <a:t>Ascoltiamo e lasciamoci stupire dalla vita di San Giuseppe sempre attento e fedele alla volontà di Dio.</a:t>
            </a:r>
          </a:p>
          <a:p>
            <a:pPr marL="82296" indent="0">
              <a:buNone/>
            </a:pPr>
            <a:r>
              <a:rPr lang="it-IT" sz="4000" dirty="0" smtClean="0">
                <a:latin typeface="Times New Roman"/>
                <a:cs typeface="Times New Roman"/>
              </a:rPr>
              <a:t>Egli </a:t>
            </a:r>
            <a:r>
              <a:rPr lang="it-IT" sz="4000" dirty="0">
                <a:latin typeface="Times New Roman"/>
                <a:cs typeface="Times New Roman"/>
              </a:rPr>
              <a:t>ci insegna a conoscere Gesù apparendoci così come fu: un uomo comune, un padre di famiglia</a:t>
            </a:r>
            <a:r>
              <a:rPr lang="it-IT" sz="4000" dirty="0" smtClean="0">
                <a:latin typeface="Times New Roman"/>
                <a:cs typeface="Times New Roman"/>
              </a:rPr>
              <a:t>,</a:t>
            </a:r>
            <a:br>
              <a:rPr lang="it-IT" sz="4000" dirty="0" smtClean="0">
                <a:latin typeface="Times New Roman"/>
                <a:cs typeface="Times New Roman"/>
              </a:rPr>
            </a:br>
            <a:r>
              <a:rPr lang="it-IT" sz="4000" dirty="0" smtClean="0">
                <a:latin typeface="Times New Roman"/>
                <a:cs typeface="Times New Roman"/>
              </a:rPr>
              <a:t>un </a:t>
            </a:r>
            <a:r>
              <a:rPr lang="it-IT" sz="4000" dirty="0">
                <a:latin typeface="Times New Roman"/>
                <a:cs typeface="Times New Roman"/>
              </a:rPr>
              <a:t>lavoratore che si guadagna la vita con lo sforzo delle sue mani.</a:t>
            </a:r>
          </a:p>
        </p:txBody>
      </p:sp>
    </p:spTree>
    <p:extLst>
      <p:ext uri="{BB962C8B-B14F-4D97-AF65-F5344CB8AC3E}">
        <p14:creationId xmlns:p14="http://schemas.microsoft.com/office/powerpoint/2010/main" val="1449263328"/>
      </p:ext>
    </p:extLst>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1076051" y="484751"/>
            <a:ext cx="8067950" cy="5884864"/>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3600" i="1" dirty="0" smtClean="0">
                <a:latin typeface="Times New Roman"/>
                <a:cs typeface="Times New Roman"/>
              </a:rPr>
              <a:t>San Giuseppe con la sua vita semplice, normale, comune, fatta di anni di lavoro uguale, di giorni che si susseguono con apparente monotonia, pone la nostra attenzione su questo insegnamento:</a:t>
            </a:r>
            <a:br>
              <a:rPr lang="it-IT" sz="3600" i="1" dirty="0" smtClean="0">
                <a:latin typeface="Times New Roman"/>
                <a:cs typeface="Times New Roman"/>
              </a:rPr>
            </a:br>
            <a:r>
              <a:rPr lang="it-IT" sz="3600" i="1" dirty="0" smtClean="0">
                <a:latin typeface="Times New Roman"/>
                <a:cs typeface="Times New Roman"/>
              </a:rPr>
              <a:t>le opere dell’Amore sono sempre grandi, benché si tratti di cose in apparenza piccole. Dio si è avvicinato a noi, creature povere, e ci ha detto che ci ama: </a:t>
            </a:r>
            <a:r>
              <a:rPr lang="it-IT" sz="3600" b="1" i="1" dirty="0" smtClean="0">
                <a:latin typeface="Times New Roman"/>
                <a:cs typeface="Times New Roman"/>
              </a:rPr>
              <a:t>“Le mie delizie sono tra i figli degli uomini”. </a:t>
            </a:r>
            <a:endParaRPr lang="it-IT" sz="3600" b="1" i="1" dirty="0">
              <a:latin typeface="Times New Roman"/>
              <a:cs typeface="Times New Roman"/>
            </a:endParaRPr>
          </a:p>
        </p:txBody>
      </p:sp>
    </p:spTree>
    <p:extLst>
      <p:ext uri="{BB962C8B-B14F-4D97-AF65-F5344CB8AC3E}">
        <p14:creationId xmlns:p14="http://schemas.microsoft.com/office/powerpoint/2010/main" val="3809266539"/>
      </p:ext>
    </p:extLst>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ttotitolo 2"/>
          <p:cNvSpPr txBox="1">
            <a:spLocks/>
          </p:cNvSpPr>
          <p:nvPr/>
        </p:nvSpPr>
        <p:spPr>
          <a:xfrm>
            <a:off x="1076051" y="420122"/>
            <a:ext cx="7594099" cy="4373078"/>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Times New Roman"/>
                <a:cs typeface="Times New Roman"/>
              </a:rPr>
              <a:t>Il Signore ci fa conoscere che tutto ha importanza: sia le azioni che ai nostri occhi appaiono grandi, sia quelle che invece giudichiamo di poco valore. Nulla va </a:t>
            </a:r>
            <a:r>
              <a:rPr lang="it-IT" sz="4000" dirty="0" smtClean="0">
                <a:latin typeface="Times New Roman"/>
                <a:cs typeface="Times New Roman"/>
              </a:rPr>
              <a:t>perduto.</a:t>
            </a:r>
            <a:endParaRPr lang="it-IT" sz="4000" dirty="0">
              <a:latin typeface="Times New Roman"/>
              <a:cs typeface="Times New Roman"/>
            </a:endParaRPr>
          </a:p>
        </p:txBody>
      </p:sp>
      <p:sp>
        <p:nvSpPr>
          <p:cNvPr id="5" name="Sottotitolo 2"/>
          <p:cNvSpPr txBox="1">
            <a:spLocks/>
          </p:cNvSpPr>
          <p:nvPr/>
        </p:nvSpPr>
        <p:spPr>
          <a:xfrm>
            <a:off x="4789825" y="3565693"/>
            <a:ext cx="4249136" cy="1780741"/>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smtClean="0">
                <a:latin typeface="Times New Roman"/>
                <a:cs typeface="Times New Roman"/>
              </a:rPr>
              <a:t>Nessun </a:t>
            </a:r>
            <a:r>
              <a:rPr lang="it-IT" sz="4000" dirty="0">
                <a:latin typeface="Times New Roman"/>
                <a:cs typeface="Times New Roman"/>
              </a:rPr>
              <a:t>uomo è disprezzato da Dio</a:t>
            </a:r>
            <a:r>
              <a:rPr lang="it-IT" sz="4000" dirty="0" smtClean="0">
                <a:latin typeface="Times New Roman"/>
                <a:cs typeface="Times New Roman"/>
              </a:rPr>
              <a:t>.</a:t>
            </a:r>
            <a:endParaRPr lang="it-IT" sz="4000" dirty="0">
              <a:latin typeface="Times New Roman"/>
              <a:cs typeface="Times New Roman"/>
            </a:endParaRPr>
          </a:p>
        </p:txBody>
      </p:sp>
      <p:pic>
        <p:nvPicPr>
          <p:cNvPr id="3" name="Immagine 2" descr="san giuseppe_02b.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3666779"/>
            <a:ext cx="4789825" cy="3191221"/>
          </a:xfrm>
          <a:prstGeom prst="rect">
            <a:avLst/>
          </a:prstGeom>
        </p:spPr>
      </p:pic>
    </p:spTree>
    <p:extLst>
      <p:ext uri="{BB962C8B-B14F-4D97-AF65-F5344CB8AC3E}">
        <p14:creationId xmlns:p14="http://schemas.microsoft.com/office/powerpoint/2010/main" val="2035231153"/>
      </p:ext>
    </p:extLst>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1076051" y="620633"/>
            <a:ext cx="7947398" cy="6072660"/>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i="1" dirty="0" smtClean="0">
                <a:latin typeface="Times New Roman"/>
                <a:cs typeface="Times New Roman"/>
              </a:rPr>
              <a:t>Ognuno è chiamato a partecipare al regno dei Cieli per mezzo del compimento della propria vocazione: nel suo focolare, nella sua professione o mestiere, negli obblighi corrispondenti al proprio stato,</a:t>
            </a:r>
            <a:br>
              <a:rPr lang="it-IT" sz="4000" i="1" dirty="0" smtClean="0">
                <a:latin typeface="Times New Roman"/>
                <a:cs typeface="Times New Roman"/>
              </a:rPr>
            </a:br>
            <a:r>
              <a:rPr lang="it-IT" sz="4000" i="1" dirty="0" smtClean="0">
                <a:latin typeface="Times New Roman"/>
                <a:cs typeface="Times New Roman"/>
              </a:rPr>
              <a:t>nel compimento dei doveri civili, nell’esercizio dei propri diritti. </a:t>
            </a:r>
            <a:endParaRPr lang="it-IT" sz="4000" i="1" dirty="0">
              <a:latin typeface="Times New Roman"/>
              <a:cs typeface="Times New Roman"/>
            </a:endParaRPr>
          </a:p>
        </p:txBody>
      </p:sp>
    </p:spTree>
    <p:extLst>
      <p:ext uri="{BB962C8B-B14F-4D97-AF65-F5344CB8AC3E}">
        <p14:creationId xmlns:p14="http://schemas.microsoft.com/office/powerpoint/2010/main" val="1525944914"/>
      </p:ext>
    </p:extLst>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ttotitolo 2"/>
          <p:cNvSpPr txBox="1">
            <a:spLocks/>
          </p:cNvSpPr>
          <p:nvPr/>
        </p:nvSpPr>
        <p:spPr>
          <a:xfrm>
            <a:off x="1076051" y="353284"/>
            <a:ext cx="7928300" cy="6292268"/>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dirty="0">
                <a:latin typeface="Times New Roman"/>
                <a:cs typeface="Times New Roman"/>
              </a:rPr>
              <a:t>Come tu Signore non disprezzi nessun uomo, insegna anche a noi a lottare per la dignità di ogni creatura.</a:t>
            </a:r>
          </a:p>
          <a:p>
            <a:pPr marL="82296" indent="0">
              <a:buNone/>
            </a:pPr>
            <a:r>
              <a:rPr lang="it-IT" sz="4000" dirty="0">
                <a:latin typeface="Times New Roman"/>
                <a:cs typeface="Times New Roman"/>
              </a:rPr>
              <a:t>Papa Francesco prega con noi con queste parole: «Dobbiamo sempre ricordare la dignità e i diritti dei lavoratori, denunciare le situazioni in cui essi vengono violati, e contribuire a un autentico progresso dell’uomo e della società. </a:t>
            </a:r>
          </a:p>
        </p:txBody>
      </p:sp>
    </p:spTree>
    <p:extLst>
      <p:ext uri="{BB962C8B-B14F-4D97-AF65-F5344CB8AC3E}">
        <p14:creationId xmlns:p14="http://schemas.microsoft.com/office/powerpoint/2010/main" val="1566933465"/>
      </p:ext>
    </p:extLst>
  </p:cSld>
  <p:clrMapOvr>
    <a:masterClrMapping/>
  </p:clrMapOvr>
  <p:transition spd="slow">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ttotitolo 2"/>
          <p:cNvSpPr txBox="1">
            <a:spLocks/>
          </p:cNvSpPr>
          <p:nvPr/>
        </p:nvSpPr>
        <p:spPr>
          <a:xfrm>
            <a:off x="1076051" y="362832"/>
            <a:ext cx="7737328" cy="6044015"/>
          </a:xfrm>
          <a:prstGeom prst="rect">
            <a:avLst/>
          </a:prstGeom>
        </p:spPr>
        <p:txBody>
          <a:bodyPr>
            <a:no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marL="82296" indent="0">
              <a:buNone/>
            </a:pPr>
            <a:r>
              <a:rPr lang="it-IT" sz="4000" i="1" dirty="0">
                <a:latin typeface="Times New Roman"/>
                <a:cs typeface="Times New Roman"/>
              </a:rPr>
              <a:t>Preghiamo fratelli per il mondo del lavoro, perché siano assicurati a tutti il rispetto e la tutela dei diritti </a:t>
            </a:r>
            <a:r>
              <a:rPr lang="it-IT" sz="4000" i="1" dirty="0" smtClean="0">
                <a:latin typeface="Times New Roman"/>
                <a:cs typeface="Times New Roman"/>
              </a:rPr>
              <a:t>e sia </a:t>
            </a:r>
            <a:r>
              <a:rPr lang="it-IT" sz="4000" i="1" dirty="0">
                <a:latin typeface="Times New Roman"/>
                <a:cs typeface="Times New Roman"/>
              </a:rPr>
              <a:t>data ai disoccupati la possibilità di contribuire con il lavoro all’edificazione del bene comune». </a:t>
            </a:r>
          </a:p>
        </p:txBody>
      </p:sp>
      <p:pic>
        <p:nvPicPr>
          <p:cNvPr id="2" name="Immagine 1" descr="san giuseppe_04.jp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275178" y="4248243"/>
            <a:ext cx="3447053" cy="2609757"/>
          </a:xfrm>
          <a:prstGeom prst="rect">
            <a:avLst/>
          </a:prstGeom>
        </p:spPr>
      </p:pic>
    </p:spTree>
    <p:extLst>
      <p:ext uri="{BB962C8B-B14F-4D97-AF65-F5344CB8AC3E}">
        <p14:creationId xmlns:p14="http://schemas.microsoft.com/office/powerpoint/2010/main" val="521340270"/>
      </p:ext>
    </p:extLst>
  </p:cSld>
  <p:clrMapOvr>
    <a:masterClrMapping/>
  </p:clrMapOvr>
  <p:transition spd="slow">
    <p:circl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zio">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Solstizio.thmx</Template>
  <TotalTime>494</TotalTime>
  <Words>668</Words>
  <Application>Microsoft Office PowerPoint</Application>
  <PresentationFormat>Presentazione su schermo (4:3)</PresentationFormat>
  <Paragraphs>43</Paragraphs>
  <Slides>23</Slides>
  <Notes>0</Notes>
  <HiddenSlides>0</HiddenSlides>
  <MMClips>3</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23</vt:i4>
      </vt:variant>
    </vt:vector>
  </HeadingPairs>
  <TitlesOfParts>
    <vt:vector size="29" baseType="lpstr">
      <vt:lpstr>Gill Sans MT</vt:lpstr>
      <vt:lpstr>Helvetica</vt:lpstr>
      <vt:lpstr>Times New Roman</vt:lpstr>
      <vt:lpstr>Verdana</vt:lpstr>
      <vt:lpstr>Wingdings 2</vt:lpstr>
      <vt:lpstr>Solstizio</vt:lpstr>
      <vt:lpstr>PREGANDO INSIEME A SAN GIUSEPPE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PREGANDO INSIEME A SAN GIUSEPPE </dc:title>
  <dc:creator>demo demo</dc:creator>
  <cp:lastModifiedBy>Utente Windows</cp:lastModifiedBy>
  <cp:revision>21</cp:revision>
  <dcterms:created xsi:type="dcterms:W3CDTF">2017-11-04T15:55:18Z</dcterms:created>
  <dcterms:modified xsi:type="dcterms:W3CDTF">2018-03-16T12:25:34Z</dcterms:modified>
</cp:coreProperties>
</file>