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98" r:id="rId2"/>
    <p:sldId id="274" r:id="rId3"/>
    <p:sldId id="307" r:id="rId4"/>
    <p:sldId id="300" r:id="rId5"/>
    <p:sldId id="308" r:id="rId6"/>
    <p:sldId id="301" r:id="rId7"/>
    <p:sldId id="257" r:id="rId8"/>
    <p:sldId id="256" r:id="rId9"/>
    <p:sldId id="302" r:id="rId10"/>
    <p:sldId id="258" r:id="rId11"/>
    <p:sldId id="303" r:id="rId12"/>
    <p:sldId id="259" r:id="rId13"/>
    <p:sldId id="304" r:id="rId14"/>
    <p:sldId id="260" r:id="rId15"/>
    <p:sldId id="261" r:id="rId16"/>
    <p:sldId id="305" r:id="rId17"/>
    <p:sldId id="262" r:id="rId18"/>
    <p:sldId id="263" r:id="rId19"/>
    <p:sldId id="266" r:id="rId20"/>
    <p:sldId id="309" r:id="rId21"/>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98" autoAdjust="0"/>
    <p:restoredTop sz="94660"/>
  </p:normalViewPr>
  <p:slideViewPr>
    <p:cSldViewPr>
      <p:cViewPr varScale="1">
        <p:scale>
          <a:sx n="66" d="100"/>
          <a:sy n="66" d="100"/>
        </p:scale>
        <p:origin x="-128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4000A7-88A2-43E5-9355-36F02F45D7EB}" type="datetimeFigureOut">
              <a:rPr lang="it-IT" smtClean="0"/>
              <a:pPr/>
              <a:t>18/11/2016</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AA3C7B-F476-4231-8D1A-18AB25F28348}"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9AA3C7B-F476-4231-8D1A-18AB25F28348}" type="slidenum">
              <a:rPr lang="it-IT" smtClean="0"/>
              <a:pPr/>
              <a:t>4</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9AA3C7B-F476-4231-8D1A-18AB25F28348}" type="slidenum">
              <a:rPr lang="it-IT" smtClean="0"/>
              <a:pPr/>
              <a:t>8</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46035BEC-F1F4-4969-88FA-C5E8D7BD1F94}" type="datetimeFigureOut">
              <a:rPr lang="it-IT" smtClean="0"/>
              <a:pPr/>
              <a:t>18/11/2016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EDD2525-EFF0-452A-A25E-84DCCE01E02E}" type="slidenum">
              <a:rPr lang="it-IT" smtClean="0"/>
              <a:pPr/>
              <a:t>‹N›</a:t>
            </a:fld>
            <a:endParaRPr lang="it-IT"/>
          </a:p>
        </p:txBody>
      </p:sp>
    </p:spTree>
  </p:cSld>
  <p:clrMapOvr>
    <a:masterClrMapping/>
  </p:clrMapOvr>
  <p:transition spd="med">
    <p:wipe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6035BEC-F1F4-4969-88FA-C5E8D7BD1F94}" type="datetimeFigureOut">
              <a:rPr lang="it-IT" smtClean="0"/>
              <a:pPr/>
              <a:t>18/11/2016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EDD2525-EFF0-452A-A25E-84DCCE01E02E}" type="slidenum">
              <a:rPr lang="it-IT" smtClean="0"/>
              <a:pPr/>
              <a:t>‹N›</a:t>
            </a:fld>
            <a:endParaRPr lang="it-IT"/>
          </a:p>
        </p:txBody>
      </p:sp>
    </p:spTree>
  </p:cSld>
  <p:clrMapOvr>
    <a:masterClrMapping/>
  </p:clrMapOvr>
  <p:transition spd="med">
    <p:wipe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6035BEC-F1F4-4969-88FA-C5E8D7BD1F94}" type="datetimeFigureOut">
              <a:rPr lang="it-IT" smtClean="0"/>
              <a:pPr/>
              <a:t>18/11/2016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EDD2525-EFF0-452A-A25E-84DCCE01E02E}" type="slidenum">
              <a:rPr lang="it-IT" smtClean="0"/>
              <a:pPr/>
              <a:t>‹N›</a:t>
            </a:fld>
            <a:endParaRPr lang="it-IT"/>
          </a:p>
        </p:txBody>
      </p:sp>
    </p:spTree>
  </p:cSld>
  <p:clrMapOvr>
    <a:masterClrMapping/>
  </p:clrMapOvr>
  <p:transition spd="med">
    <p:wipe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6035BEC-F1F4-4969-88FA-C5E8D7BD1F94}" type="datetimeFigureOut">
              <a:rPr lang="it-IT" smtClean="0"/>
              <a:pPr/>
              <a:t>18/11/2016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EDD2525-EFF0-452A-A25E-84DCCE01E02E}" type="slidenum">
              <a:rPr lang="it-IT" smtClean="0"/>
              <a:pPr/>
              <a:t>‹N›</a:t>
            </a:fld>
            <a:endParaRPr lang="it-IT"/>
          </a:p>
        </p:txBody>
      </p:sp>
    </p:spTree>
  </p:cSld>
  <p:clrMapOvr>
    <a:masterClrMapping/>
  </p:clrMapOvr>
  <p:transition spd="med">
    <p:wipe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6035BEC-F1F4-4969-88FA-C5E8D7BD1F94}" type="datetimeFigureOut">
              <a:rPr lang="it-IT" smtClean="0"/>
              <a:pPr/>
              <a:t>18/11/2016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EDD2525-EFF0-452A-A25E-84DCCE01E02E}" type="slidenum">
              <a:rPr lang="it-IT" smtClean="0"/>
              <a:pPr/>
              <a:t>‹N›</a:t>
            </a:fld>
            <a:endParaRPr lang="it-IT"/>
          </a:p>
        </p:txBody>
      </p:sp>
    </p:spTree>
  </p:cSld>
  <p:clrMapOvr>
    <a:masterClrMapping/>
  </p:clrMapOvr>
  <p:transition spd="med">
    <p:wipe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46035BEC-F1F4-4969-88FA-C5E8D7BD1F94}" type="datetimeFigureOut">
              <a:rPr lang="it-IT" smtClean="0"/>
              <a:pPr/>
              <a:t>18/11/2016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EDD2525-EFF0-452A-A25E-84DCCE01E02E}" type="slidenum">
              <a:rPr lang="it-IT" smtClean="0"/>
              <a:pPr/>
              <a:t>‹N›</a:t>
            </a:fld>
            <a:endParaRPr lang="it-IT"/>
          </a:p>
        </p:txBody>
      </p:sp>
    </p:spTree>
  </p:cSld>
  <p:clrMapOvr>
    <a:masterClrMapping/>
  </p:clrMapOvr>
  <p:transition spd="med">
    <p:wipe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46035BEC-F1F4-4969-88FA-C5E8D7BD1F94}" type="datetimeFigureOut">
              <a:rPr lang="it-IT" smtClean="0"/>
              <a:pPr/>
              <a:t>18/11/2016</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EDD2525-EFF0-452A-A25E-84DCCE01E02E}" type="slidenum">
              <a:rPr lang="it-IT" smtClean="0"/>
              <a:pPr/>
              <a:t>‹N›</a:t>
            </a:fld>
            <a:endParaRPr lang="it-IT"/>
          </a:p>
        </p:txBody>
      </p:sp>
    </p:spTree>
  </p:cSld>
  <p:clrMapOvr>
    <a:masterClrMapping/>
  </p:clrMapOvr>
  <p:transition spd="med">
    <p:wipe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6035BEC-F1F4-4969-88FA-C5E8D7BD1F94}" type="datetimeFigureOut">
              <a:rPr lang="it-IT" smtClean="0"/>
              <a:pPr/>
              <a:t>18/11/2016</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EDD2525-EFF0-452A-A25E-84DCCE01E02E}" type="slidenum">
              <a:rPr lang="it-IT" smtClean="0"/>
              <a:pPr/>
              <a:t>‹N›</a:t>
            </a:fld>
            <a:endParaRPr lang="it-IT"/>
          </a:p>
        </p:txBody>
      </p:sp>
    </p:spTree>
  </p:cSld>
  <p:clrMapOvr>
    <a:masterClrMapping/>
  </p:clrMapOvr>
  <p:transition spd="med">
    <p:wipe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6035BEC-F1F4-4969-88FA-C5E8D7BD1F94}" type="datetimeFigureOut">
              <a:rPr lang="it-IT" smtClean="0"/>
              <a:pPr/>
              <a:t>18/11/2016</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EDD2525-EFF0-452A-A25E-84DCCE01E02E}" type="slidenum">
              <a:rPr lang="it-IT" smtClean="0"/>
              <a:pPr/>
              <a:t>‹N›</a:t>
            </a:fld>
            <a:endParaRPr lang="it-IT"/>
          </a:p>
        </p:txBody>
      </p:sp>
    </p:spTree>
  </p:cSld>
  <p:clrMapOvr>
    <a:masterClrMapping/>
  </p:clrMapOvr>
  <p:transition spd="med">
    <p:wipe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6035BEC-F1F4-4969-88FA-C5E8D7BD1F94}" type="datetimeFigureOut">
              <a:rPr lang="it-IT" smtClean="0"/>
              <a:pPr/>
              <a:t>18/11/2016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EDD2525-EFF0-452A-A25E-84DCCE01E02E}" type="slidenum">
              <a:rPr lang="it-IT" smtClean="0"/>
              <a:pPr/>
              <a:t>‹N›</a:t>
            </a:fld>
            <a:endParaRPr lang="it-IT"/>
          </a:p>
        </p:txBody>
      </p:sp>
    </p:spTree>
  </p:cSld>
  <p:clrMapOvr>
    <a:masterClrMapping/>
  </p:clrMapOvr>
  <p:transition spd="med">
    <p:wipe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6035BEC-F1F4-4969-88FA-C5E8D7BD1F94}" type="datetimeFigureOut">
              <a:rPr lang="it-IT" smtClean="0"/>
              <a:pPr/>
              <a:t>18/11/2016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EDD2525-EFF0-452A-A25E-84DCCE01E02E}" type="slidenum">
              <a:rPr lang="it-IT" smtClean="0"/>
              <a:pPr/>
              <a:t>‹N›</a:t>
            </a:fld>
            <a:endParaRPr lang="it-IT"/>
          </a:p>
        </p:txBody>
      </p:sp>
    </p:spTree>
  </p:cSld>
  <p:clrMapOvr>
    <a:masterClrMapping/>
  </p:clrMapOvr>
  <p:transition spd="med">
    <p:wipe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035BEC-F1F4-4969-88FA-C5E8D7BD1F94}" type="datetimeFigureOut">
              <a:rPr lang="it-IT" smtClean="0"/>
              <a:pPr/>
              <a:t>18/11/2016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D2525-EFF0-452A-A25E-84DCCE01E02E}"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wipe dir="u"/>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Segnaposto contenuto 6" descr="21887377.jpg"/>
          <p:cNvPicPr>
            <a:picLocks noGrp="1" noChangeAspect="1"/>
          </p:cNvPicPr>
          <p:nvPr>
            <p:ph idx="1"/>
          </p:nvPr>
        </p:nvPicPr>
        <p:blipFill>
          <a:blip r:embed="rId2" cstate="print"/>
          <a:stretch>
            <a:fillRect/>
          </a:stretch>
        </p:blipFill>
        <p:spPr>
          <a:xfrm>
            <a:off x="-612577" y="-387424"/>
            <a:ext cx="10868133" cy="7245424"/>
          </a:xfrm>
        </p:spPr>
      </p:pic>
      <p:sp>
        <p:nvSpPr>
          <p:cNvPr id="2" name="Titolo 1"/>
          <p:cNvSpPr>
            <a:spLocks noGrp="1"/>
          </p:cNvSpPr>
          <p:nvPr>
            <p:ph type="title"/>
          </p:nvPr>
        </p:nvSpPr>
        <p:spPr>
          <a:xfrm>
            <a:off x="3995936" y="548680"/>
            <a:ext cx="4896544" cy="1728192"/>
          </a:xfrm>
        </p:spPr>
        <p:txBody>
          <a:bodyPr>
            <a:normAutofit fontScale="90000"/>
          </a:bodyPr>
          <a:lstStyle/>
          <a:p>
            <a:r>
              <a:rPr lang="it-IT" sz="5400" b="1" dirty="0" smtClean="0">
                <a:solidFill>
                  <a:srgbClr val="FF0000"/>
                </a:solidFill>
              </a:rPr>
              <a:t/>
            </a:r>
            <a:br>
              <a:rPr lang="it-IT" sz="5400" b="1" dirty="0" smtClean="0">
                <a:solidFill>
                  <a:srgbClr val="FF0000"/>
                </a:solidFill>
              </a:rPr>
            </a:br>
            <a:r>
              <a:rPr lang="it-IT" sz="6700" b="1" dirty="0" smtClean="0">
                <a:solidFill>
                  <a:srgbClr val="FF0000"/>
                </a:solidFill>
              </a:rPr>
              <a:t>Donna: catene spezzate?</a:t>
            </a:r>
            <a:br>
              <a:rPr lang="it-IT" sz="6700" b="1" dirty="0" smtClean="0">
                <a:solidFill>
                  <a:srgbClr val="FF0000"/>
                </a:solidFill>
              </a:rPr>
            </a:br>
            <a:endParaRPr lang="it-IT" sz="6700" b="1" dirty="0">
              <a:solidFill>
                <a:srgbClr val="FF0000"/>
              </a:solidFill>
            </a:endParaRPr>
          </a:p>
        </p:txBody>
      </p:sp>
    </p:spTree>
  </p:cSld>
  <p:clrMapOvr>
    <a:masterClrMapping/>
  </p:clrMapOvr>
  <p:transition spd="med">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rRosanna\AppData\Local\Microsoft\Windows\Temporary Internet Files\Content.IE5\F0QMG297\Cristo_e_la_Samaritana_al_pozzo[1].jpg"/>
          <p:cNvPicPr>
            <a:picLocks noChangeAspect="1" noChangeArrowheads="1"/>
          </p:cNvPicPr>
          <p:nvPr/>
        </p:nvPicPr>
        <p:blipFill>
          <a:blip r:embed="rId2" cstate="print"/>
          <a:srcRect/>
          <a:stretch>
            <a:fillRect/>
          </a:stretch>
        </p:blipFill>
        <p:spPr bwMode="auto">
          <a:xfrm>
            <a:off x="1818665" y="0"/>
            <a:ext cx="5506670" cy="6858000"/>
          </a:xfrm>
          <a:prstGeom prst="rect">
            <a:avLst/>
          </a:prstGeom>
          <a:noFill/>
        </p:spPr>
      </p:pic>
      <p:sp>
        <p:nvSpPr>
          <p:cNvPr id="2" name="Titolo 1"/>
          <p:cNvSpPr>
            <a:spLocks noGrp="1"/>
          </p:cNvSpPr>
          <p:nvPr>
            <p:ph type="title"/>
          </p:nvPr>
        </p:nvSpPr>
        <p:spPr>
          <a:xfrm>
            <a:off x="539552" y="836712"/>
            <a:ext cx="9144000" cy="1700808"/>
          </a:xfrm>
          <a:solidFill>
            <a:schemeClr val="accent1">
              <a:lumMod val="40000"/>
              <a:lumOff val="60000"/>
            </a:schemeClr>
          </a:solidFill>
          <a:ln cmpd="tri">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a:normAutofit/>
          </a:bodyPr>
          <a:lstStyle/>
          <a:p>
            <a:r>
              <a:rPr lang="it-IT" b="1" dirty="0" smtClean="0">
                <a:latin typeface="Maiandra GD" pitchFamily="34" charset="0"/>
              </a:rPr>
              <a:t>Una straniera al pozzo di </a:t>
            </a:r>
            <a:r>
              <a:rPr lang="it-IT" b="1" dirty="0" err="1" smtClean="0">
                <a:latin typeface="Maiandra GD" pitchFamily="34" charset="0"/>
              </a:rPr>
              <a:t>Sicàr</a:t>
            </a:r>
            <a:r>
              <a:rPr lang="it-IT" b="1" dirty="0" smtClean="0">
                <a:latin typeface="Maiandra GD" pitchFamily="34" charset="0"/>
              </a:rPr>
              <a:t/>
            </a:r>
            <a:br>
              <a:rPr lang="it-IT" b="1" dirty="0" smtClean="0">
                <a:latin typeface="Maiandra GD" pitchFamily="34" charset="0"/>
              </a:rPr>
            </a:br>
            <a:r>
              <a:rPr lang="it-IT" sz="2400" b="1" dirty="0" smtClean="0">
                <a:latin typeface="Maiandra GD" pitchFamily="34" charset="0"/>
              </a:rPr>
              <a:t>(</a:t>
            </a:r>
            <a:r>
              <a:rPr lang="it-IT" sz="2400" b="1" dirty="0" err="1" smtClean="0">
                <a:latin typeface="Maiandra GD" pitchFamily="34" charset="0"/>
              </a:rPr>
              <a:t>Gv</a:t>
            </a:r>
            <a:r>
              <a:rPr lang="it-IT" sz="2400" b="1" dirty="0" smtClean="0">
                <a:latin typeface="Maiandra GD" pitchFamily="34" charset="0"/>
              </a:rPr>
              <a:t> </a:t>
            </a:r>
            <a:r>
              <a:rPr lang="it-IT" sz="2400" b="1" dirty="0" err="1" smtClean="0">
                <a:latin typeface="Maiandra GD" pitchFamily="34" charset="0"/>
              </a:rPr>
              <a:t>cap</a:t>
            </a:r>
            <a:r>
              <a:rPr lang="it-IT" sz="2400" b="1" dirty="0" smtClean="0">
                <a:latin typeface="Maiandra GD" pitchFamily="34" charset="0"/>
              </a:rPr>
              <a:t> 4)</a:t>
            </a:r>
            <a:endParaRPr lang="it-IT" sz="2400" b="1" dirty="0">
              <a:latin typeface="Maiandra GD" pitchFamily="34" charset="0"/>
            </a:endParaRPr>
          </a:p>
        </p:txBody>
      </p:sp>
    </p:spTree>
  </p:cSld>
  <p:clrMapOvr>
    <a:masterClrMapping/>
  </p:clrMapOvr>
  <p:transition spd="med">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srRosanna\AppData\Local\Microsoft\Windows\Temporary Internet Files\Content.IE5\BD87T97P\linda_pintura[1].jpg"/>
          <p:cNvPicPr>
            <a:picLocks noChangeAspect="1" noChangeArrowheads="1"/>
          </p:cNvPicPr>
          <p:nvPr/>
        </p:nvPicPr>
        <p:blipFill>
          <a:blip r:embed="rId2" cstate="print"/>
          <a:srcRect/>
          <a:stretch>
            <a:fillRect/>
          </a:stretch>
        </p:blipFill>
        <p:spPr bwMode="auto">
          <a:xfrm>
            <a:off x="0" y="692696"/>
            <a:ext cx="9144000" cy="6858000"/>
          </a:xfrm>
          <a:prstGeom prst="rect">
            <a:avLst/>
          </a:prstGeom>
          <a:noFill/>
        </p:spPr>
      </p:pic>
      <p:sp>
        <p:nvSpPr>
          <p:cNvPr id="4" name="CasellaDiTesto 3"/>
          <p:cNvSpPr txBox="1"/>
          <p:nvPr/>
        </p:nvSpPr>
        <p:spPr>
          <a:xfrm>
            <a:off x="0" y="0"/>
            <a:ext cx="9324528" cy="1015663"/>
          </a:xfrm>
          <a:prstGeom prst="rect">
            <a:avLst/>
          </a:prstGeom>
          <a:solidFill>
            <a:schemeClr val="bg2">
              <a:lumMod val="90000"/>
            </a:schemeClr>
          </a:solidFill>
        </p:spPr>
        <p:txBody>
          <a:bodyPr wrap="square" rtlCol="0">
            <a:spAutoFit/>
          </a:bodyPr>
          <a:lstStyle/>
          <a:p>
            <a:pPr algn="ctr"/>
            <a:r>
              <a:rPr lang="it-IT" sz="6000" b="1" dirty="0" smtClean="0">
                <a:solidFill>
                  <a:srgbClr val="FF0000"/>
                </a:solidFill>
              </a:rPr>
              <a:t>Dammi da bere</a:t>
            </a:r>
            <a:endParaRPr lang="it-IT" sz="6000" b="1" dirty="0">
              <a:solidFill>
                <a:srgbClr val="FF0000"/>
              </a:solidFill>
            </a:endParaRPr>
          </a:p>
        </p:txBody>
      </p:sp>
    </p:spTree>
  </p:cSld>
  <p:clrMapOvr>
    <a:masterClrMapping/>
  </p:clrMapOvr>
  <p:transition spd="med">
    <p:wipe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tante mani"/>
          <p:cNvPicPr>
            <a:picLocks noGrp="1" noChangeAspect="1" noChangeArrowheads="1"/>
          </p:cNvPicPr>
          <p:nvPr>
            <p:ph idx="1"/>
          </p:nvPr>
        </p:nvPicPr>
        <p:blipFill>
          <a:blip r:embed="rId2" cstate="print"/>
          <a:srcRect/>
          <a:stretch>
            <a:fillRect/>
          </a:stretch>
        </p:blipFill>
        <p:spPr>
          <a:xfrm>
            <a:off x="0" y="0"/>
            <a:ext cx="9144000" cy="6858000"/>
          </a:xfrm>
          <a:noFill/>
          <a:ln/>
        </p:spPr>
      </p:pic>
      <p:sp>
        <p:nvSpPr>
          <p:cNvPr id="2" name="Titolo 1"/>
          <p:cNvSpPr>
            <a:spLocks noGrp="1"/>
          </p:cNvSpPr>
          <p:nvPr>
            <p:ph type="title"/>
          </p:nvPr>
        </p:nvSpPr>
        <p:spPr>
          <a:xfrm>
            <a:off x="323528" y="0"/>
            <a:ext cx="4896544" cy="6614592"/>
          </a:xfrm>
          <a:solidFill>
            <a:schemeClr val="accent6">
              <a:lumMod val="40000"/>
              <a:lumOff val="60000"/>
            </a:schemeClr>
          </a:solidFill>
          <a:scene3d>
            <a:camera prst="perspectiveContrastingRightFacing"/>
            <a:lightRig rig="threePt" dir="t"/>
          </a:scene3d>
        </p:spPr>
        <p:txBody>
          <a:bodyPr>
            <a:normAutofit/>
          </a:bodyPr>
          <a:lstStyle/>
          <a:p>
            <a:r>
              <a:rPr lang="it-IT" sz="3200" b="1" i="1" dirty="0" smtClean="0">
                <a:latin typeface="Maiandra GD" pitchFamily="34" charset="0"/>
              </a:rPr>
              <a:t>Gli disse la donna</a:t>
            </a:r>
            <a:r>
              <a:rPr lang="it-IT" sz="3600" b="1" dirty="0" smtClean="0">
                <a:latin typeface="Maiandra GD" pitchFamily="34" charset="0"/>
              </a:rPr>
              <a:t>:</a:t>
            </a:r>
            <a:r>
              <a:rPr lang="it-IT" b="1" dirty="0" smtClean="0">
                <a:latin typeface="Maiandra GD" pitchFamily="34" charset="0"/>
              </a:rPr>
              <a:t/>
            </a:r>
            <a:br>
              <a:rPr lang="it-IT" b="1" dirty="0" smtClean="0">
                <a:latin typeface="Maiandra GD" pitchFamily="34" charset="0"/>
              </a:rPr>
            </a:br>
            <a:r>
              <a:rPr lang="it-IT" b="1" dirty="0" smtClean="0">
                <a:solidFill>
                  <a:schemeClr val="accent2">
                    <a:lumMod val="75000"/>
                  </a:schemeClr>
                </a:solidFill>
                <a:effectLst>
                  <a:outerShdw blurRad="38100" dist="38100" dir="2700000" algn="tl">
                    <a:srgbClr val="000000">
                      <a:alpha val="43137"/>
                    </a:srgbClr>
                  </a:outerShdw>
                </a:effectLst>
                <a:latin typeface="Maiandra GD" pitchFamily="34" charset="0"/>
              </a:rPr>
              <a:t>Come mai tu che sei Giudeo,</a:t>
            </a:r>
            <a:br>
              <a:rPr lang="it-IT" b="1" dirty="0" smtClean="0">
                <a:solidFill>
                  <a:schemeClr val="accent2">
                    <a:lumMod val="75000"/>
                  </a:schemeClr>
                </a:solidFill>
                <a:effectLst>
                  <a:outerShdw blurRad="38100" dist="38100" dir="2700000" algn="tl">
                    <a:srgbClr val="000000">
                      <a:alpha val="43137"/>
                    </a:srgbClr>
                  </a:outerShdw>
                </a:effectLst>
                <a:latin typeface="Maiandra GD" pitchFamily="34" charset="0"/>
              </a:rPr>
            </a:br>
            <a:r>
              <a:rPr lang="it-IT" b="1" dirty="0" smtClean="0">
                <a:solidFill>
                  <a:schemeClr val="accent2">
                    <a:lumMod val="75000"/>
                  </a:schemeClr>
                </a:solidFill>
                <a:effectLst>
                  <a:outerShdw blurRad="38100" dist="38100" dir="2700000" algn="tl">
                    <a:srgbClr val="000000">
                      <a:alpha val="43137"/>
                    </a:srgbClr>
                  </a:outerShdw>
                </a:effectLst>
                <a:latin typeface="Maiandra GD" pitchFamily="34" charset="0"/>
              </a:rPr>
              <a:t>chiedi da bere a me che sono una donna samaritana?</a:t>
            </a:r>
            <a:endParaRPr lang="it-IT" b="1" dirty="0">
              <a:solidFill>
                <a:schemeClr val="accent2">
                  <a:lumMod val="75000"/>
                </a:schemeClr>
              </a:solidFill>
              <a:effectLst>
                <a:outerShdw blurRad="38100" dist="38100" dir="2700000" algn="tl">
                  <a:srgbClr val="000000">
                    <a:alpha val="43137"/>
                  </a:srgbClr>
                </a:outerShdw>
              </a:effectLst>
              <a:latin typeface="Maiandra GD" pitchFamily="34" charset="0"/>
            </a:endParaRPr>
          </a:p>
        </p:txBody>
      </p:sp>
    </p:spTree>
  </p:cSld>
  <p:clrMapOvr>
    <a:masterClrMapping/>
  </p:clrMapOvr>
  <p:transition spd="med">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36618_all_015_02.jpg"/>
          <p:cNvPicPr>
            <a:picLocks noChangeAspect="1"/>
          </p:cNvPicPr>
          <p:nvPr/>
        </p:nvPicPr>
        <p:blipFill>
          <a:blip r:embed="rId2" cstate="print"/>
          <a:stretch>
            <a:fillRect/>
          </a:stretch>
        </p:blipFill>
        <p:spPr>
          <a:xfrm>
            <a:off x="-1362808" y="0"/>
            <a:ext cx="11869616" cy="6858000"/>
          </a:xfrm>
          <a:prstGeom prst="rect">
            <a:avLst/>
          </a:prstGeom>
        </p:spPr>
      </p:pic>
      <p:sp>
        <p:nvSpPr>
          <p:cNvPr id="4" name="CasellaDiTesto 3"/>
          <p:cNvSpPr txBox="1"/>
          <p:nvPr/>
        </p:nvSpPr>
        <p:spPr>
          <a:xfrm>
            <a:off x="-684584" y="2564904"/>
            <a:ext cx="10369152" cy="3785652"/>
          </a:xfrm>
          <a:prstGeom prst="rect">
            <a:avLst/>
          </a:prstGeom>
          <a:noFill/>
          <a:scene3d>
            <a:camera prst="isometricOffAxis1Right"/>
            <a:lightRig rig="threePt" dir="t"/>
          </a:scene3d>
        </p:spPr>
        <p:txBody>
          <a:bodyPr wrap="square" rtlCol="0">
            <a:spAutoFit/>
          </a:bodyPr>
          <a:lstStyle/>
          <a:p>
            <a:pPr algn="ctr"/>
            <a:r>
              <a:rPr lang="it-IT" sz="6000" b="1" dirty="0" smtClean="0"/>
              <a:t>Credimi donna: è giunto il momento in cui né su questo monte, né in Gerusalemme adorerete il Padre. </a:t>
            </a:r>
            <a:endParaRPr lang="it-IT" sz="6000" b="1" dirty="0"/>
          </a:p>
        </p:txBody>
      </p:sp>
    </p:spTree>
  </p:cSld>
  <p:clrMapOvr>
    <a:masterClrMapping/>
  </p:clrMapOvr>
  <p:transition spd="med">
    <p:wipe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Nuove immagini\epiclesis.jpg"/>
          <p:cNvPicPr>
            <a:picLocks noGrp="1" noChangeAspect="1" noChangeArrowheads="1"/>
          </p:cNvPicPr>
          <p:nvPr>
            <p:ph idx="1"/>
          </p:nvPr>
        </p:nvPicPr>
        <p:blipFill>
          <a:blip r:embed="rId2" cstate="print"/>
          <a:srcRect/>
          <a:stretch>
            <a:fillRect/>
          </a:stretch>
        </p:blipFill>
        <p:spPr bwMode="auto">
          <a:xfrm>
            <a:off x="0" y="0"/>
            <a:ext cx="9129616" cy="6858000"/>
          </a:xfrm>
          <a:prstGeom prst="rect">
            <a:avLst/>
          </a:prstGeom>
          <a:noFill/>
        </p:spPr>
      </p:pic>
      <p:sp>
        <p:nvSpPr>
          <p:cNvPr id="2" name="Titolo 1"/>
          <p:cNvSpPr>
            <a:spLocks noGrp="1"/>
          </p:cNvSpPr>
          <p:nvPr>
            <p:ph type="title"/>
          </p:nvPr>
        </p:nvSpPr>
        <p:spPr>
          <a:xfrm>
            <a:off x="0" y="4653136"/>
            <a:ext cx="9144000" cy="2204864"/>
          </a:xfrm>
          <a:solidFill>
            <a:schemeClr val="accent1">
              <a:lumMod val="75000"/>
            </a:schemeClr>
          </a:solidFill>
        </p:spPr>
        <p:txBody>
          <a:bodyPr>
            <a:normAutofit/>
          </a:bodyPr>
          <a:lstStyle/>
          <a:p>
            <a:r>
              <a:rPr lang="it-IT" b="1" dirty="0" smtClean="0">
                <a:solidFill>
                  <a:schemeClr val="bg1"/>
                </a:solidFill>
                <a:effectLst>
                  <a:glow rad="101600">
                    <a:schemeClr val="accent3">
                      <a:satMod val="175000"/>
                      <a:alpha val="40000"/>
                    </a:schemeClr>
                  </a:glow>
                </a:effectLst>
                <a:latin typeface="Maiandra GD" pitchFamily="34" charset="0"/>
              </a:rPr>
              <a:t>La vera adorazione è rivolta al Padre stabilita in spirito e verità …</a:t>
            </a:r>
            <a:br>
              <a:rPr lang="it-IT" b="1" dirty="0" smtClean="0">
                <a:solidFill>
                  <a:schemeClr val="bg1"/>
                </a:solidFill>
                <a:effectLst>
                  <a:glow rad="101600">
                    <a:schemeClr val="accent3">
                      <a:satMod val="175000"/>
                      <a:alpha val="40000"/>
                    </a:schemeClr>
                  </a:glow>
                </a:effectLst>
                <a:latin typeface="Maiandra GD" pitchFamily="34" charset="0"/>
              </a:rPr>
            </a:br>
            <a:r>
              <a:rPr lang="it-IT" b="1" dirty="0" smtClean="0">
                <a:solidFill>
                  <a:schemeClr val="bg1"/>
                </a:solidFill>
                <a:effectLst>
                  <a:glow rad="101600">
                    <a:schemeClr val="accent3">
                      <a:satMod val="175000"/>
                      <a:alpha val="40000"/>
                    </a:schemeClr>
                  </a:glow>
                </a:effectLst>
                <a:latin typeface="Maiandra GD" pitchFamily="34" charset="0"/>
              </a:rPr>
              <a:t>nell’intimo e nella storia.</a:t>
            </a:r>
            <a:endParaRPr lang="it-IT" b="1" dirty="0">
              <a:solidFill>
                <a:schemeClr val="bg1"/>
              </a:solidFill>
              <a:effectLst>
                <a:glow rad="101600">
                  <a:schemeClr val="accent3">
                    <a:satMod val="175000"/>
                    <a:alpha val="40000"/>
                  </a:schemeClr>
                </a:glow>
              </a:effectLst>
              <a:latin typeface="Maiandra GD" pitchFamily="34" charset="0"/>
            </a:endParaRPr>
          </a:p>
        </p:txBody>
      </p:sp>
    </p:spTree>
  </p:cSld>
  <p:clrMapOvr>
    <a:masterClrMapping/>
  </p:clrMapOvr>
  <p:transition spd="med">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gesu-samaritana-al-pozzo-giacobbe.jpg"/>
          <p:cNvPicPr>
            <a:picLocks noChangeAspect="1"/>
          </p:cNvPicPr>
          <p:nvPr/>
        </p:nvPicPr>
        <p:blipFill>
          <a:blip r:embed="rId2" cstate="print"/>
          <a:stretch>
            <a:fillRect/>
          </a:stretch>
        </p:blipFill>
        <p:spPr>
          <a:xfrm>
            <a:off x="-180528" y="-212221"/>
            <a:ext cx="9785935" cy="7070221"/>
          </a:xfrm>
          <a:prstGeom prst="rect">
            <a:avLst/>
          </a:prstGeom>
        </p:spPr>
      </p:pic>
      <p:sp>
        <p:nvSpPr>
          <p:cNvPr id="2" name="Titolo 1"/>
          <p:cNvSpPr>
            <a:spLocks noGrp="1"/>
          </p:cNvSpPr>
          <p:nvPr>
            <p:ph type="title"/>
          </p:nvPr>
        </p:nvSpPr>
        <p:spPr>
          <a:xfrm>
            <a:off x="0" y="4562872"/>
            <a:ext cx="9144000" cy="2295128"/>
          </a:xfrm>
          <a:gradFill flip="none" rotWithShape="1">
            <a:gsLst>
              <a:gs pos="0">
                <a:srgbClr val="FFFF66">
                  <a:shade val="30000"/>
                  <a:satMod val="115000"/>
                </a:srgbClr>
              </a:gs>
              <a:gs pos="50000">
                <a:srgbClr val="FFFF66">
                  <a:shade val="67500"/>
                  <a:satMod val="115000"/>
                </a:srgbClr>
              </a:gs>
              <a:gs pos="100000">
                <a:srgbClr val="FFFF66">
                  <a:shade val="100000"/>
                  <a:satMod val="115000"/>
                </a:srgbClr>
              </a:gs>
            </a:gsLst>
            <a:path path="circle">
              <a:fillToRect t="100000" r="100000"/>
            </a:path>
            <a:tileRect l="-100000" b="-100000"/>
          </a:gradFill>
          <a:scene3d>
            <a:camera prst="perspectiveRelaxedModerately"/>
            <a:lightRig rig="threePt" dir="t"/>
          </a:scene3d>
        </p:spPr>
        <p:txBody>
          <a:bodyPr>
            <a:normAutofit fontScale="90000"/>
          </a:bodyPr>
          <a:lstStyle/>
          <a:p>
            <a:r>
              <a:rPr lang="it-IT" b="1" dirty="0" smtClean="0">
                <a:latin typeface="Maiandra GD" pitchFamily="34" charset="0"/>
              </a:rPr>
              <a:t>La donna lasciò la brocca, andò in città e disse alla gente: “Venite a vedere un </a:t>
            </a:r>
            <a:r>
              <a:rPr lang="it-IT" b="1" dirty="0" err="1" smtClean="0">
                <a:latin typeface="Maiandra GD" pitchFamily="34" charset="0"/>
              </a:rPr>
              <a:t>uomo…</a:t>
            </a:r>
            <a:r>
              <a:rPr lang="it-IT" b="1" dirty="0" smtClean="0">
                <a:latin typeface="Maiandra GD" pitchFamily="34" charset="0"/>
              </a:rPr>
              <a:t> che sia forse il Messia?</a:t>
            </a:r>
            <a:endParaRPr lang="it-IT" b="1" dirty="0">
              <a:latin typeface="Maiandra GD" pitchFamily="34" charset="0"/>
            </a:endParaRPr>
          </a:p>
        </p:txBody>
      </p:sp>
    </p:spTree>
  </p:cSld>
  <p:clrMapOvr>
    <a:masterClrMapping/>
  </p:clrMapOvr>
  <p:transition spd="med">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1"/>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730.jpg"/>
          <p:cNvPicPr>
            <a:picLocks noChangeAspect="1"/>
          </p:cNvPicPr>
          <p:nvPr/>
        </p:nvPicPr>
        <p:blipFill>
          <a:blip r:embed="rId2" cstate="print"/>
          <a:stretch>
            <a:fillRect/>
          </a:stretch>
        </p:blipFill>
        <p:spPr>
          <a:xfrm flipH="1">
            <a:off x="-180528" y="0"/>
            <a:ext cx="9629998" cy="7215091"/>
          </a:xfrm>
          <a:prstGeom prst="rect">
            <a:avLst/>
          </a:prstGeom>
        </p:spPr>
        <p:style>
          <a:lnRef idx="1">
            <a:schemeClr val="accent1"/>
          </a:lnRef>
          <a:fillRef idx="3">
            <a:schemeClr val="accent1"/>
          </a:fillRef>
          <a:effectRef idx="2">
            <a:schemeClr val="accent1"/>
          </a:effectRef>
          <a:fontRef idx="minor">
            <a:schemeClr val="lt1"/>
          </a:fontRef>
        </p:style>
      </p:pic>
      <p:sp>
        <p:nvSpPr>
          <p:cNvPr id="4" name="CasellaDiTesto 3"/>
          <p:cNvSpPr txBox="1"/>
          <p:nvPr/>
        </p:nvSpPr>
        <p:spPr>
          <a:xfrm>
            <a:off x="1115616" y="980728"/>
            <a:ext cx="6840760" cy="5632311"/>
          </a:xfrm>
          <a:prstGeom prst="rect">
            <a:avLst/>
          </a:prstGeom>
          <a:noFill/>
        </p:spPr>
        <p:txBody>
          <a:bodyPr wrap="square" rtlCol="0">
            <a:prstTxWarp prst="textCanDown">
              <a:avLst/>
            </a:prstTxWarp>
            <a:spAutoFit/>
          </a:bodyPr>
          <a:lstStyle/>
          <a:p>
            <a:pPr algn="ctr"/>
            <a:r>
              <a:rPr lang="it-IT" sz="7200" b="1" dirty="0" smtClean="0">
                <a:solidFill>
                  <a:srgbClr val="FF0000"/>
                </a:solidFill>
              </a:rPr>
              <a:t>La </a:t>
            </a:r>
            <a:r>
              <a:rPr lang="it-IT" sz="7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donna</a:t>
            </a:r>
            <a:r>
              <a:rPr lang="it-IT" sz="7200" b="1" dirty="0" smtClean="0">
                <a:solidFill>
                  <a:srgbClr val="FF0000"/>
                </a:solidFill>
              </a:rPr>
              <a:t> </a:t>
            </a:r>
          </a:p>
          <a:p>
            <a:pPr algn="ctr"/>
            <a:r>
              <a:rPr lang="it-IT" sz="7200" b="1" dirty="0" smtClean="0">
                <a:solidFill>
                  <a:srgbClr val="FF0000"/>
                </a:solidFill>
              </a:rPr>
              <a:t>diventa così testimonianza</a:t>
            </a:r>
          </a:p>
          <a:p>
            <a:pPr algn="ctr"/>
            <a:r>
              <a:rPr lang="it-IT" sz="7200" b="1" dirty="0" smtClean="0">
                <a:solidFill>
                  <a:srgbClr val="FF0000"/>
                </a:solidFill>
              </a:rPr>
              <a:t>e annuncio del Signore</a:t>
            </a:r>
            <a:endParaRPr lang="it-IT" sz="7200" b="1" dirty="0">
              <a:solidFill>
                <a:srgbClr val="FF0000"/>
              </a:solidFill>
            </a:endParaRPr>
          </a:p>
        </p:txBody>
      </p:sp>
    </p:spTree>
  </p:cSld>
  <p:clrMapOvr>
    <a:masterClrMapping/>
  </p:clrMapOvr>
  <p:transition spd="med">
    <p:wipe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Senza nome"/>
          <p:cNvPicPr>
            <a:picLocks noChangeAspect="1" noChangeArrowheads="1"/>
          </p:cNvPicPr>
          <p:nvPr/>
        </p:nvPicPr>
        <p:blipFill>
          <a:blip r:embed="rId2" cstate="print"/>
          <a:srcRect/>
          <a:stretch>
            <a:fillRect/>
          </a:stretch>
        </p:blipFill>
        <p:spPr>
          <a:xfrm>
            <a:off x="3491880" y="0"/>
            <a:ext cx="5652120" cy="6858000"/>
          </a:xfrm>
          <a:prstGeom prst="rect">
            <a:avLst/>
          </a:prstGeom>
          <a:noFill/>
          <a:ln/>
        </p:spPr>
      </p:pic>
      <p:sp>
        <p:nvSpPr>
          <p:cNvPr id="6" name="Segnaposto contenuto 5"/>
          <p:cNvSpPr>
            <a:spLocks noGrp="1"/>
          </p:cNvSpPr>
          <p:nvPr>
            <p:ph idx="1"/>
          </p:nvPr>
        </p:nvSpPr>
        <p:spPr>
          <a:xfrm>
            <a:off x="-252536" y="188640"/>
            <a:ext cx="4716016" cy="6858000"/>
          </a:xfrm>
          <a:prstGeom prst="roundRect">
            <a:avLst/>
          </a:prstGeom>
          <a:solidFill>
            <a:srgbClr val="FFFF66"/>
          </a:solidFill>
          <a:scene3d>
            <a:camera prst="perspectiveContrastingRightFacing"/>
            <a:lightRig rig="threePt" dir="t"/>
          </a:scene3d>
          <a:sp3d>
            <a:bevelT/>
          </a:sp3d>
        </p:spPr>
        <p:style>
          <a:lnRef idx="2">
            <a:schemeClr val="dk1"/>
          </a:lnRef>
          <a:fillRef idx="1">
            <a:schemeClr val="lt1"/>
          </a:fillRef>
          <a:effectRef idx="0">
            <a:schemeClr val="dk1"/>
          </a:effectRef>
          <a:fontRef idx="minor">
            <a:schemeClr val="dk1"/>
          </a:fontRef>
        </p:style>
        <p:txBody>
          <a:bodyPr>
            <a:normAutofit/>
          </a:bodyPr>
          <a:lstStyle/>
          <a:p>
            <a:pPr algn="ctr">
              <a:buNone/>
            </a:pPr>
            <a:endParaRPr lang="it-IT" b="1" dirty="0" smtClean="0">
              <a:latin typeface="Maiandra GD" pitchFamily="34" charset="0"/>
            </a:endParaRPr>
          </a:p>
          <a:p>
            <a:pPr algn="ctr">
              <a:buNone/>
            </a:pPr>
            <a:r>
              <a:rPr lang="it-IT" b="1" dirty="0" smtClean="0">
                <a:latin typeface="Maiandra GD" pitchFamily="34" charset="0"/>
              </a:rPr>
              <a:t>L’offerta delle due donne straniere:</a:t>
            </a:r>
          </a:p>
          <a:p>
            <a:pPr algn="ctr">
              <a:buNone/>
            </a:pPr>
            <a:r>
              <a:rPr lang="it-IT" b="1" dirty="0" smtClean="0">
                <a:latin typeface="Maiandra GD" pitchFamily="34" charset="0"/>
              </a:rPr>
              <a:t>pane per il profeta,</a:t>
            </a:r>
          </a:p>
          <a:p>
            <a:pPr algn="ctr">
              <a:buNone/>
            </a:pPr>
            <a:r>
              <a:rPr lang="it-IT" b="1" dirty="0" smtClean="0">
                <a:latin typeface="Maiandra GD" pitchFamily="34" charset="0"/>
              </a:rPr>
              <a:t>acqua per il Messia.</a:t>
            </a:r>
          </a:p>
          <a:p>
            <a:pPr algn="ctr">
              <a:buNone/>
            </a:pPr>
            <a:endParaRPr lang="it-IT" b="1" dirty="0" smtClean="0">
              <a:latin typeface="Maiandra GD" pitchFamily="34" charset="0"/>
            </a:endParaRPr>
          </a:p>
          <a:p>
            <a:pPr algn="ctr">
              <a:buNone/>
            </a:pPr>
            <a:r>
              <a:rPr lang="it-IT" sz="4400" b="1" dirty="0" smtClean="0">
                <a:latin typeface="Maiandra GD" pitchFamily="34" charset="0"/>
              </a:rPr>
              <a:t>Un grande preannuncio dell’Eucarestia!</a:t>
            </a:r>
          </a:p>
        </p:txBody>
      </p:sp>
    </p:spTree>
  </p:cSld>
  <p:clrMapOvr>
    <a:masterClrMapping/>
  </p:clrMapOvr>
  <p:transition spd="med">
    <p:wipe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7" name="Immagine 6" descr="2-026.jpg"/>
          <p:cNvPicPr>
            <a:picLocks noChangeAspect="1"/>
          </p:cNvPicPr>
          <p:nvPr/>
        </p:nvPicPr>
        <p:blipFill>
          <a:blip r:embed="rId2" cstate="print"/>
          <a:stretch>
            <a:fillRect/>
          </a:stretch>
        </p:blipFill>
        <p:spPr>
          <a:xfrm>
            <a:off x="899593" y="3185592"/>
            <a:ext cx="4896544" cy="3672408"/>
          </a:xfrm>
          <a:prstGeom prst="rect">
            <a:avLst/>
          </a:prstGeom>
        </p:spPr>
      </p:pic>
      <p:sp>
        <p:nvSpPr>
          <p:cNvPr id="5" name="Rettangolo 4"/>
          <p:cNvSpPr/>
          <p:nvPr/>
        </p:nvSpPr>
        <p:spPr>
          <a:xfrm>
            <a:off x="-252536" y="836712"/>
            <a:ext cx="9793088" cy="3139321"/>
          </a:xfrm>
          <a:prstGeom prst="rect">
            <a:avLst/>
          </a:prstGeom>
          <a:scene3d>
            <a:camera prst="isometricOffAxis2Left"/>
            <a:lightRig rig="threePt" dir="t"/>
          </a:scene3d>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it-IT" sz="6600" b="1" dirty="0" smtClean="0">
                <a:latin typeface="Maiandra GD" pitchFamily="34" charset="0"/>
              </a:rPr>
              <a:t>L’Eucarestia nasce dalla </a:t>
            </a:r>
            <a:r>
              <a:rPr lang="it-IT" sz="6600" b="1" dirty="0" smtClean="0">
                <a:latin typeface="Maiandra GD" pitchFamily="34" charset="0"/>
              </a:rPr>
              <a:t>povertà di chi sa donare e dalla sete di chi </a:t>
            </a:r>
            <a:r>
              <a:rPr lang="it-IT" sz="6600" b="1" smtClean="0">
                <a:latin typeface="Maiandra GD" pitchFamily="34" charset="0"/>
              </a:rPr>
              <a:t>cerca </a:t>
            </a:r>
            <a:endParaRPr lang="it-IT" sz="6600" b="1" dirty="0" smtClean="0">
              <a:latin typeface="Maiandra GD" pitchFamily="34" charset="0"/>
            </a:endParaRPr>
          </a:p>
        </p:txBody>
      </p:sp>
    </p:spTree>
  </p:cSld>
  <p:clrMapOvr>
    <a:masterClrMapping/>
  </p:clrMapOvr>
  <p:transition spd="med">
    <p:wipe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16708722.jpg"/>
          <p:cNvPicPr>
            <a:picLocks noGrp="1" noChangeAspect="1"/>
          </p:cNvPicPr>
          <p:nvPr>
            <p:ph idx="1"/>
          </p:nvPr>
        </p:nvPicPr>
        <p:blipFill>
          <a:blip r:embed="rId2" cstate="print"/>
          <a:stretch>
            <a:fillRect/>
          </a:stretch>
        </p:blipFill>
        <p:spPr>
          <a:xfrm>
            <a:off x="-828600" y="0"/>
            <a:ext cx="10392139" cy="7794104"/>
          </a:xfrm>
        </p:spPr>
      </p:pic>
      <p:sp>
        <p:nvSpPr>
          <p:cNvPr id="2" name="Titolo 1"/>
          <p:cNvSpPr>
            <a:spLocks noGrp="1"/>
          </p:cNvSpPr>
          <p:nvPr>
            <p:ph type="title"/>
          </p:nvPr>
        </p:nvSpPr>
        <p:spPr>
          <a:xfrm>
            <a:off x="-145032" y="692696"/>
            <a:ext cx="9289032" cy="3608512"/>
          </a:xfrm>
          <a:solidFill>
            <a:schemeClr val="accent3">
              <a:lumMod val="40000"/>
              <a:lumOff val="60000"/>
            </a:schemeClr>
          </a:solidFill>
          <a:scene3d>
            <a:camera prst="perspectiveAbove"/>
            <a:lightRig rig="threePt" dir="t"/>
          </a:scene3d>
        </p:spPr>
        <p:txBody>
          <a:bodyPr>
            <a:normAutofit fontScale="90000"/>
          </a:bodyPr>
          <a:lstStyle/>
          <a:p>
            <a:r>
              <a:rPr lang="it-IT" sz="3600" b="1" dirty="0" smtClean="0">
                <a:latin typeface="Maiandra GD" pitchFamily="34" charset="0"/>
              </a:rPr>
              <a:t>La chiesa, guidata dal vangelo della misericordia e dall’amore all’essere umano</a:t>
            </a:r>
            <a:r>
              <a:rPr lang="it-IT" sz="3600" b="1" smtClean="0">
                <a:latin typeface="Maiandra GD" pitchFamily="34" charset="0"/>
              </a:rPr>
              <a:t>, </a:t>
            </a:r>
            <a:br>
              <a:rPr lang="it-IT" sz="3600" b="1" smtClean="0">
                <a:latin typeface="Maiandra GD" pitchFamily="34" charset="0"/>
              </a:rPr>
            </a:br>
            <a:r>
              <a:rPr lang="it-IT" sz="3600" b="1" smtClean="0">
                <a:latin typeface="Maiandra GD" pitchFamily="34" charset="0"/>
              </a:rPr>
              <a:t>ascolta </a:t>
            </a:r>
            <a:r>
              <a:rPr lang="it-IT" sz="3600" b="1" dirty="0" smtClean="0">
                <a:latin typeface="Maiandra GD" pitchFamily="34" charset="0"/>
              </a:rPr>
              <a:t>il grido per la </a:t>
            </a:r>
            <a:r>
              <a:rPr lang="it-IT" sz="3600" b="1" smtClean="0">
                <a:latin typeface="Maiandra GD" pitchFamily="34" charset="0"/>
              </a:rPr>
              <a:t>giustizia </a:t>
            </a:r>
            <a:br>
              <a:rPr lang="it-IT" sz="3600" b="1" smtClean="0">
                <a:latin typeface="Maiandra GD" pitchFamily="34" charset="0"/>
              </a:rPr>
            </a:br>
            <a:r>
              <a:rPr lang="it-IT" sz="3600" b="1" smtClean="0">
                <a:latin typeface="Maiandra GD" pitchFamily="34" charset="0"/>
              </a:rPr>
              <a:t>e </a:t>
            </a:r>
            <a:r>
              <a:rPr lang="it-IT" sz="3600" b="1" dirty="0" smtClean="0">
                <a:latin typeface="Maiandra GD" pitchFamily="34" charset="0"/>
              </a:rPr>
              <a:t>desidera </a:t>
            </a:r>
            <a:r>
              <a:rPr lang="it-IT" sz="3600" b="1" smtClean="0">
                <a:latin typeface="Maiandra GD" pitchFamily="34" charset="0"/>
              </a:rPr>
              <a:t>rispondervi </a:t>
            </a:r>
            <a:br>
              <a:rPr lang="it-IT" sz="3600" b="1" smtClean="0">
                <a:latin typeface="Maiandra GD" pitchFamily="34" charset="0"/>
              </a:rPr>
            </a:br>
            <a:r>
              <a:rPr lang="it-IT" sz="3600" b="1" smtClean="0">
                <a:latin typeface="Maiandra GD" pitchFamily="34" charset="0"/>
              </a:rPr>
              <a:t>con </a:t>
            </a:r>
            <a:r>
              <a:rPr lang="it-IT" sz="3600" b="1" dirty="0" smtClean="0">
                <a:latin typeface="Maiandra GD" pitchFamily="34" charset="0"/>
              </a:rPr>
              <a:t>tutte le sue forze! </a:t>
            </a:r>
            <a:br>
              <a:rPr lang="it-IT" sz="3600" b="1" dirty="0" smtClean="0">
                <a:latin typeface="Maiandra GD" pitchFamily="34" charset="0"/>
              </a:rPr>
            </a:br>
            <a:r>
              <a:rPr lang="it-IT" sz="3600" b="1" dirty="0" smtClean="0">
                <a:latin typeface="Maiandra GD" pitchFamily="34" charset="0"/>
              </a:rPr>
              <a:t/>
            </a:r>
            <a:br>
              <a:rPr lang="it-IT" sz="3600" b="1" dirty="0" smtClean="0">
                <a:latin typeface="Maiandra GD" pitchFamily="34" charset="0"/>
              </a:rPr>
            </a:br>
            <a:r>
              <a:rPr lang="it-IT" sz="2000" b="1" dirty="0" smtClean="0">
                <a:latin typeface="Maiandra GD" pitchFamily="34" charset="0"/>
              </a:rPr>
              <a:t>( </a:t>
            </a:r>
            <a:r>
              <a:rPr lang="it-IT" sz="2000" b="1" dirty="0" err="1" smtClean="0">
                <a:latin typeface="Maiandra GD" pitchFamily="34" charset="0"/>
              </a:rPr>
              <a:t>Evangelii</a:t>
            </a:r>
            <a:r>
              <a:rPr lang="it-IT" sz="2000" b="1" dirty="0" smtClean="0">
                <a:latin typeface="Maiandra GD" pitchFamily="34" charset="0"/>
              </a:rPr>
              <a:t> </a:t>
            </a:r>
            <a:r>
              <a:rPr lang="it-IT" sz="2000" b="1" dirty="0" err="1" smtClean="0">
                <a:latin typeface="Maiandra GD" pitchFamily="34" charset="0"/>
              </a:rPr>
              <a:t>gaudium</a:t>
            </a:r>
            <a:r>
              <a:rPr lang="it-IT" sz="2000" b="1" dirty="0" smtClean="0">
                <a:latin typeface="Maiandra GD" pitchFamily="34" charset="0"/>
              </a:rPr>
              <a:t> n.188)</a:t>
            </a:r>
            <a:r>
              <a:rPr lang="it-IT" sz="3600" b="1" dirty="0" smtClean="0">
                <a:latin typeface="Maiandra GD" pitchFamily="34" charset="0"/>
              </a:rPr>
              <a:t/>
            </a:r>
            <a:br>
              <a:rPr lang="it-IT" sz="3600" b="1" dirty="0" smtClean="0">
                <a:latin typeface="Maiandra GD" pitchFamily="34" charset="0"/>
              </a:rPr>
            </a:br>
            <a:endParaRPr lang="it-IT" sz="3600" b="1" dirty="0">
              <a:latin typeface="Maiandra GD" pitchFamily="34" charset="0"/>
            </a:endParaRPr>
          </a:p>
        </p:txBody>
      </p:sp>
    </p:spTree>
  </p:cSld>
  <p:clrMapOvr>
    <a:masterClrMapping/>
  </p:clrMapOvr>
  <p:transition spd="med">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bib.jpg"/>
          <p:cNvPicPr>
            <a:picLocks noChangeAspect="1"/>
          </p:cNvPicPr>
          <p:nvPr/>
        </p:nvPicPr>
        <p:blipFill>
          <a:blip r:embed="rId2" cstate="print"/>
          <a:stretch>
            <a:fillRect/>
          </a:stretch>
        </p:blipFill>
        <p:spPr>
          <a:xfrm>
            <a:off x="1" y="0"/>
            <a:ext cx="9149890" cy="6853586"/>
          </a:xfrm>
          <a:prstGeom prst="rect">
            <a:avLst/>
          </a:prstGeom>
        </p:spPr>
      </p:pic>
      <p:sp>
        <p:nvSpPr>
          <p:cNvPr id="6" name="CasellaDiTesto 5"/>
          <p:cNvSpPr txBox="1"/>
          <p:nvPr/>
        </p:nvSpPr>
        <p:spPr>
          <a:xfrm>
            <a:off x="683568" y="5661248"/>
            <a:ext cx="7956376" cy="83099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it-IT" sz="4800" b="1" dirty="0" smtClean="0"/>
              <a:t>Un’invocazione e un desiderio</a:t>
            </a:r>
            <a:endParaRPr lang="it-IT" sz="4800" b="1" dirty="0"/>
          </a:p>
        </p:txBody>
      </p:sp>
    </p:spTree>
  </p:cSld>
  <p:clrMapOvr>
    <a:masterClrMapping/>
  </p:clrMapOvr>
  <p:transition spd="med">
    <p:wipe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5220072" y="332656"/>
            <a:ext cx="3923928" cy="5632311"/>
          </a:xfrm>
          <a:prstGeom prst="rect">
            <a:avLst/>
          </a:prstGeom>
          <a:solidFill>
            <a:srgbClr val="FFC000"/>
          </a:solidFill>
        </p:spPr>
        <p:txBody>
          <a:bodyPr wrap="square" rtlCol="0">
            <a:spAutoFit/>
          </a:bodyPr>
          <a:lstStyle/>
          <a:p>
            <a:pPr algn="ctr"/>
            <a:r>
              <a:rPr lang="it-IT" sz="2400" dirty="0" smtClean="0">
                <a:latin typeface="Trebuchet MS" pitchFamily="34" charset="0"/>
              </a:rPr>
              <a:t>Stella della nuova evangelizzazione</a:t>
            </a:r>
          </a:p>
          <a:p>
            <a:pPr algn="ctr"/>
            <a:r>
              <a:rPr lang="it-IT" sz="2400" dirty="0" smtClean="0">
                <a:latin typeface="Trebuchet MS" pitchFamily="34" charset="0"/>
              </a:rPr>
              <a:t>aiutaci a risplendere </a:t>
            </a:r>
          </a:p>
          <a:p>
            <a:pPr algn="ctr"/>
            <a:r>
              <a:rPr lang="it-IT" sz="2400" dirty="0" smtClean="0">
                <a:latin typeface="Trebuchet MS" pitchFamily="34" charset="0"/>
              </a:rPr>
              <a:t>nella testimonianza della comunione, del servizio, </a:t>
            </a:r>
          </a:p>
          <a:p>
            <a:pPr algn="ctr"/>
            <a:r>
              <a:rPr lang="it-IT" sz="2400" dirty="0" smtClean="0">
                <a:latin typeface="Trebuchet MS" pitchFamily="34" charset="0"/>
              </a:rPr>
              <a:t>della fede ardente e generosa, </a:t>
            </a:r>
          </a:p>
          <a:p>
            <a:pPr algn="ctr"/>
            <a:r>
              <a:rPr lang="it-IT" sz="2400" dirty="0" smtClean="0">
                <a:latin typeface="Trebuchet MS" pitchFamily="34" charset="0"/>
              </a:rPr>
              <a:t>della giustizia e </a:t>
            </a:r>
          </a:p>
          <a:p>
            <a:pPr algn="ctr"/>
            <a:r>
              <a:rPr lang="it-IT" sz="2400" dirty="0" smtClean="0">
                <a:latin typeface="Trebuchet MS" pitchFamily="34" charset="0"/>
              </a:rPr>
              <a:t>dell’amore verso i poveri, </a:t>
            </a:r>
          </a:p>
          <a:p>
            <a:pPr algn="ctr"/>
            <a:r>
              <a:rPr lang="it-IT" sz="2400" dirty="0" smtClean="0">
                <a:latin typeface="Trebuchet MS" pitchFamily="34" charset="0"/>
              </a:rPr>
              <a:t>perche la gioia del Vangelo</a:t>
            </a:r>
          </a:p>
          <a:p>
            <a:pPr algn="ctr"/>
            <a:r>
              <a:rPr lang="it-IT" sz="2400" dirty="0" smtClean="0">
                <a:latin typeface="Trebuchet MS" pitchFamily="34" charset="0"/>
              </a:rPr>
              <a:t> giunga sino ai confini della terra </a:t>
            </a:r>
          </a:p>
          <a:p>
            <a:pPr algn="ctr"/>
            <a:r>
              <a:rPr lang="it-IT" sz="2400" dirty="0" smtClean="0">
                <a:latin typeface="Trebuchet MS" pitchFamily="34" charset="0"/>
              </a:rPr>
              <a:t>e nessuna periferia </a:t>
            </a:r>
          </a:p>
          <a:p>
            <a:pPr algn="ctr"/>
            <a:r>
              <a:rPr lang="it-IT" sz="2400" dirty="0" smtClean="0">
                <a:latin typeface="Trebuchet MS" pitchFamily="34" charset="0"/>
              </a:rPr>
              <a:t>sia priva della sua luce. Amen.</a:t>
            </a:r>
            <a:endParaRPr lang="it-IT" sz="2400" dirty="0">
              <a:latin typeface="Trebuchet MS" pitchFamily="34" charset="0"/>
            </a:endParaRPr>
          </a:p>
        </p:txBody>
      </p:sp>
      <p:pic>
        <p:nvPicPr>
          <p:cNvPr id="5" name="Immagine 4" descr="madon.jpg"/>
          <p:cNvPicPr>
            <a:picLocks noChangeAspect="1"/>
          </p:cNvPicPr>
          <p:nvPr/>
        </p:nvPicPr>
        <p:blipFill>
          <a:blip r:embed="rId2" cstate="print"/>
          <a:stretch>
            <a:fillRect/>
          </a:stretch>
        </p:blipFill>
        <p:spPr>
          <a:xfrm>
            <a:off x="-540568" y="0"/>
            <a:ext cx="5837259" cy="7176957"/>
          </a:xfrm>
          <a:prstGeom prst="rect">
            <a:avLst/>
          </a:prstGeom>
        </p:spPr>
      </p:pic>
    </p:spTree>
  </p:cSld>
  <p:clrMapOvr>
    <a:masterClrMapping/>
  </p:clrMapOvr>
  <p:transition spd="med">
    <p:wipe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y1psdSEB8K-4zi4SAbABhcLkCB7nlm_ZTY4za5T1oLw_TTj-lA6iNJXFd6JLZJS6vv6NAsX_ZbGMz4"/>
          <p:cNvPicPr>
            <a:picLocks noGrp="1" noChangeAspect="1" noChangeArrowheads="1"/>
          </p:cNvPicPr>
          <p:nvPr>
            <p:ph idx="1"/>
          </p:nvPr>
        </p:nvPicPr>
        <p:blipFill>
          <a:blip r:embed="rId2" cstate="print"/>
          <a:srcRect/>
          <a:stretch>
            <a:fillRect/>
          </a:stretch>
        </p:blipFill>
        <p:spPr>
          <a:xfrm>
            <a:off x="0" y="-1098376"/>
            <a:ext cx="9324528" cy="7956376"/>
          </a:xfrm>
          <a:noFill/>
          <a:ln/>
        </p:spPr>
      </p:pic>
      <p:sp>
        <p:nvSpPr>
          <p:cNvPr id="1025" name="Rectangle 1"/>
          <p:cNvSpPr>
            <a:spLocks noChangeArrowheads="1"/>
          </p:cNvSpPr>
          <p:nvPr/>
        </p:nvSpPr>
        <p:spPr bwMode="auto">
          <a:xfrm>
            <a:off x="611560" y="537647"/>
            <a:ext cx="8532440" cy="4524315"/>
          </a:xfrm>
          <a:prstGeom prst="rect">
            <a:avLst/>
          </a:prstGeom>
          <a:noFill/>
          <a:ln w="9525">
            <a:noFill/>
            <a:miter lim="800000"/>
            <a:headEnd/>
            <a:tailEnd/>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vert="horz" wrap="square" lIns="91440" tIns="45720" rIns="91440" bIns="45720" numCol="1" anchor="ctr" anchorCtr="0" compatLnSpc="1">
            <a:prstTxWarp prst="textNoShape">
              <a:avLst/>
            </a:prstTxWarp>
            <a:spAutoFit/>
          </a:bodyPr>
          <a:lstStyle/>
          <a:p>
            <a:r>
              <a:rPr lang="it-IT" sz="3600" b="1" dirty="0" smtClean="0">
                <a:solidFill>
                  <a:srgbClr val="FF0000"/>
                </a:solidFill>
                <a:latin typeface="Trebuchet MS" pitchFamily="34" charset="0"/>
              </a:rPr>
              <a:t>Donaci o Spirito Santo</a:t>
            </a:r>
          </a:p>
          <a:p>
            <a:r>
              <a:rPr lang="it-IT" sz="3600" b="1" dirty="0" smtClean="0">
                <a:solidFill>
                  <a:srgbClr val="FF0000"/>
                </a:solidFill>
                <a:latin typeface="Trebuchet MS" pitchFamily="34" charset="0"/>
              </a:rPr>
              <a:t>l’umiltà di chi si fa discepolo,</a:t>
            </a:r>
          </a:p>
          <a:p>
            <a:r>
              <a:rPr lang="it-IT" sz="3600" b="1" dirty="0" smtClean="0">
                <a:solidFill>
                  <a:srgbClr val="FF0000"/>
                </a:solidFill>
                <a:latin typeface="Trebuchet MS" pitchFamily="34" charset="0"/>
              </a:rPr>
              <a:t>la passione di chi ama,</a:t>
            </a:r>
          </a:p>
          <a:p>
            <a:r>
              <a:rPr lang="it-IT" sz="3600" b="1" dirty="0" smtClean="0">
                <a:solidFill>
                  <a:srgbClr val="FF0000"/>
                </a:solidFill>
                <a:latin typeface="Trebuchet MS" pitchFamily="34" charset="0"/>
              </a:rPr>
              <a:t>il silenzio di chi prega, </a:t>
            </a:r>
          </a:p>
          <a:p>
            <a:r>
              <a:rPr lang="it-IT" sz="3600" b="1" dirty="0" smtClean="0">
                <a:solidFill>
                  <a:srgbClr val="FF0000"/>
                </a:solidFill>
                <a:latin typeface="Trebuchet MS" pitchFamily="34" charset="0"/>
              </a:rPr>
              <a:t>la disponibilità di chi serve,</a:t>
            </a:r>
          </a:p>
          <a:p>
            <a:r>
              <a:rPr lang="it-IT" sz="3600" b="1" dirty="0" smtClean="0">
                <a:solidFill>
                  <a:srgbClr val="FF0000"/>
                </a:solidFill>
                <a:latin typeface="Trebuchet MS" pitchFamily="34" charset="0"/>
              </a:rPr>
              <a:t>la solidità di chi parte dalla Parola.</a:t>
            </a:r>
          </a:p>
          <a:p>
            <a:r>
              <a:rPr lang="it-IT" sz="3600" b="1" dirty="0" smtClean="0">
                <a:solidFill>
                  <a:srgbClr val="FF0000"/>
                </a:solidFill>
                <a:latin typeface="Trebuchet MS" pitchFamily="34" charset="0"/>
              </a:rPr>
              <a:t>Così costruiremo la tua Chiesa</a:t>
            </a:r>
            <a:endParaRPr lang="it-IT" sz="3600" dirty="0" smtClean="0">
              <a:solidFill>
                <a:srgbClr val="FF0000"/>
              </a:solidFill>
              <a:latin typeface="Trebuchet MS" pitchFamily="34" charset="0"/>
            </a:endParaRPr>
          </a:p>
          <a:p>
            <a:r>
              <a:rPr lang="it-IT" sz="3600" dirty="0" smtClean="0">
                <a:solidFill>
                  <a:srgbClr val="FF0000"/>
                </a:solidFill>
                <a:latin typeface="Trebuchet MS" pitchFamily="34" charset="0"/>
              </a:rPr>
              <a:t> </a:t>
            </a:r>
            <a:endParaRPr lang="it-IT" sz="3600" dirty="0">
              <a:solidFill>
                <a:srgbClr val="FF0000"/>
              </a:solidFill>
              <a:latin typeface="Trebuchet MS" pitchFamily="34" charset="0"/>
            </a:endParaRPr>
          </a:p>
        </p:txBody>
      </p:sp>
    </p:spTree>
  </p:cSld>
  <p:clrMapOvr>
    <a:masterClrMapping/>
  </p:clrMapOvr>
  <p:transition spd="med">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formabreve.jpg"/>
          <p:cNvPicPr>
            <a:picLocks noChangeAspect="1"/>
          </p:cNvPicPr>
          <p:nvPr/>
        </p:nvPicPr>
        <p:blipFill>
          <a:blip r:embed="rId3" cstate="print"/>
          <a:stretch>
            <a:fillRect/>
          </a:stretch>
        </p:blipFill>
        <p:spPr>
          <a:xfrm>
            <a:off x="-468560" y="-253444"/>
            <a:ext cx="9937104" cy="8254443"/>
          </a:xfrm>
          <a:prstGeom prst="rect">
            <a:avLst/>
          </a:prstGeom>
        </p:spPr>
      </p:pic>
      <p:sp>
        <p:nvSpPr>
          <p:cNvPr id="5" name="Segnaposto contenuto 4"/>
          <p:cNvSpPr>
            <a:spLocks noGrp="1"/>
          </p:cNvSpPr>
          <p:nvPr>
            <p:ph idx="1"/>
          </p:nvPr>
        </p:nvSpPr>
        <p:spPr>
          <a:xfrm>
            <a:off x="395536" y="404664"/>
            <a:ext cx="8291264" cy="5937523"/>
          </a:xfrm>
        </p:spPr>
        <p:txBody>
          <a:bodyPr>
            <a:normAutofit fontScale="92500" lnSpcReduction="20000"/>
          </a:bodyPr>
          <a:lstStyle/>
          <a:p>
            <a:pPr fontAlgn="base">
              <a:buNone/>
            </a:pPr>
            <a:r>
              <a:rPr lang="it-IT" dirty="0" smtClean="0"/>
              <a:t>	</a:t>
            </a:r>
            <a:r>
              <a:rPr lang="it-IT" b="1" dirty="0" smtClean="0"/>
              <a:t>Penso in particolare, a quelle donne sopraffatte dal peso della vita e dal dramma della violenza, alle donne schiave della prepotenza dei potenti, alle bambine costrette a lavori disumani, alle donne obbligate ad arrendersi nel corpo e nello spirito alla cupidigia degli uomini. </a:t>
            </a:r>
          </a:p>
          <a:p>
            <a:pPr fontAlgn="base">
              <a:buNone/>
            </a:pPr>
            <a:r>
              <a:rPr lang="it-IT" b="1" dirty="0" smtClean="0"/>
              <a:t>	Possa giungere quanto prima per loro l’inizio di una vita di pace, di giustizia, di amore, in attesa del giorno in cui finalmente si sentiranno afferrate da mani che non le umiliano, ma con tenerezza le sollevano e le conducono sulla strada della vita fino al cielo ... E chiediamo al Signore che Lui stesso le porti nelle mani sulla strada della vita e le liberi da queste schiavitù".</a:t>
            </a:r>
          </a:p>
          <a:p>
            <a:pPr>
              <a:buNone/>
            </a:pPr>
            <a:r>
              <a:rPr lang="it-IT" b="1" dirty="0" smtClean="0"/>
              <a:t>					</a:t>
            </a:r>
            <a:r>
              <a:rPr lang="it-IT" dirty="0" smtClean="0"/>
              <a:t>		Papa Francesco</a:t>
            </a:r>
            <a:endParaRPr lang="it-IT" dirty="0"/>
          </a:p>
        </p:txBody>
      </p:sp>
    </p:spTree>
  </p:cSld>
  <p:clrMapOvr>
    <a:masterClrMapping/>
  </p:clrMapOvr>
  <p:transition spd="med">
    <p:wipe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10895983.jpg"/>
          <p:cNvPicPr>
            <a:picLocks noChangeAspect="1"/>
          </p:cNvPicPr>
          <p:nvPr/>
        </p:nvPicPr>
        <p:blipFill>
          <a:blip r:embed="rId2" cstate="print"/>
          <a:stretch>
            <a:fillRect/>
          </a:stretch>
        </p:blipFill>
        <p:spPr>
          <a:xfrm>
            <a:off x="-1149433" y="0"/>
            <a:ext cx="10293433" cy="6858000"/>
          </a:xfrm>
          <a:prstGeom prst="rect">
            <a:avLst/>
          </a:prstGeom>
        </p:spPr>
      </p:pic>
      <p:sp>
        <p:nvSpPr>
          <p:cNvPr id="4" name="CasellaDiTesto 3"/>
          <p:cNvSpPr txBox="1"/>
          <p:nvPr/>
        </p:nvSpPr>
        <p:spPr>
          <a:xfrm>
            <a:off x="611560" y="764704"/>
            <a:ext cx="7416824" cy="2123658"/>
          </a:xfrm>
          <a:prstGeom prst="rect">
            <a:avLst/>
          </a:prstGeom>
          <a:scene3d>
            <a:camera prst="isometricOffAxis1Right"/>
            <a:lightRig rig="threePt" dir="t"/>
          </a:scene3d>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it-IT" sz="6600" dirty="0" smtClean="0">
                <a:latin typeface="Trebuchet MS" pitchFamily="34" charset="0"/>
              </a:rPr>
              <a:t>La vedova di ZAREPTA di </a:t>
            </a:r>
            <a:r>
              <a:rPr lang="it-IT" sz="6600" dirty="0" smtClean="0">
                <a:latin typeface="Trebuchet MS" pitchFamily="34" charset="0"/>
              </a:rPr>
              <a:t>SIDONE</a:t>
            </a:r>
          </a:p>
        </p:txBody>
      </p:sp>
    </p:spTree>
  </p:cSld>
  <p:clrMapOvr>
    <a:masterClrMapping/>
  </p:clrMapOvr>
  <p:transition spd="med">
    <p:wipe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descr="1132358658.jpg"/>
          <p:cNvPicPr>
            <a:picLocks noChangeAspect="1"/>
          </p:cNvPicPr>
          <p:nvPr/>
        </p:nvPicPr>
        <p:blipFill>
          <a:blip r:embed="rId2" cstate="print"/>
          <a:stretch>
            <a:fillRect/>
          </a:stretch>
        </p:blipFill>
        <p:spPr>
          <a:xfrm>
            <a:off x="-468560" y="-603448"/>
            <a:ext cx="12191558" cy="7849931"/>
          </a:xfrm>
          <a:prstGeom prst="rect">
            <a:avLst/>
          </a:prstGeom>
        </p:spPr>
      </p:pic>
      <p:sp>
        <p:nvSpPr>
          <p:cNvPr id="4" name="CasellaDiTesto 3"/>
          <p:cNvSpPr txBox="1"/>
          <p:nvPr/>
        </p:nvSpPr>
        <p:spPr>
          <a:xfrm>
            <a:off x="-252536" y="1545907"/>
            <a:ext cx="5256584" cy="5312093"/>
          </a:xfrm>
          <a:prstGeom prst="bracketPair">
            <a:avLst/>
          </a:prstGeom>
          <a:solidFill>
            <a:schemeClr val="accent1">
              <a:lumMod val="60000"/>
              <a:lumOff val="40000"/>
            </a:schemeClr>
          </a:solidFill>
        </p:spPr>
        <p:txBody>
          <a:bodyPr wrap="square" rtlCol="0">
            <a:spAutoFit/>
            <a:scene3d>
              <a:camera prst="isometricOffAxis1Right"/>
              <a:lightRig rig="threePt" dir="t"/>
            </a:scene3d>
          </a:bodyPr>
          <a:lstStyle/>
          <a:p>
            <a:pPr algn="ctr"/>
            <a:r>
              <a:rPr lang="it-IT" sz="4800" dirty="0" smtClean="0"/>
              <a:t>Incontro tra due povertà:</a:t>
            </a:r>
          </a:p>
          <a:p>
            <a:pPr algn="ctr"/>
            <a:r>
              <a:rPr lang="it-IT" sz="4800" dirty="0" smtClean="0"/>
              <a:t>“Non ho nulla di cotto..” dice una donna di </a:t>
            </a:r>
            <a:r>
              <a:rPr lang="it-IT" sz="4800" dirty="0" err="1" smtClean="0"/>
              <a:t>Zarepta</a:t>
            </a:r>
            <a:r>
              <a:rPr lang="it-IT" sz="4800" dirty="0" smtClean="0"/>
              <a:t> al profeta Elia..</a:t>
            </a:r>
          </a:p>
          <a:p>
            <a:pPr algn="ctr"/>
            <a:r>
              <a:rPr lang="it-IT" dirty="0" smtClean="0"/>
              <a:t>( 1 Re 17)</a:t>
            </a:r>
            <a:endParaRPr lang="it-IT" dirty="0"/>
          </a:p>
        </p:txBody>
      </p:sp>
      <p:sp>
        <p:nvSpPr>
          <p:cNvPr id="5" name="CasellaDiTesto 4"/>
          <p:cNvSpPr txBox="1"/>
          <p:nvPr/>
        </p:nvSpPr>
        <p:spPr>
          <a:xfrm rot="1085306">
            <a:off x="3289623" y="836191"/>
            <a:ext cx="5616624" cy="1446550"/>
          </a:xfrm>
          <a:prstGeom prst="rect">
            <a:avLst/>
          </a:prstGeom>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r>
              <a:rPr lang="it-IT" sz="4400" dirty="0" smtClean="0"/>
              <a:t>LA GRANDE IDOLATRIA e LA GRANDE SICCITA’:</a:t>
            </a:r>
            <a:endParaRPr lang="it-IT" sz="4400" dirty="0"/>
          </a:p>
        </p:txBody>
      </p:sp>
    </p:spTree>
  </p:cSld>
  <p:clrMapOvr>
    <a:masterClrMapping/>
  </p:clrMapOvr>
  <p:transition spd="med">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lio_extravergine%20_di_oliva"/>
          <p:cNvPicPr>
            <a:picLocks noChangeAspect="1" noChangeArrowheads="1"/>
          </p:cNvPicPr>
          <p:nvPr/>
        </p:nvPicPr>
        <p:blipFill>
          <a:blip r:embed="rId2" cstate="print"/>
          <a:srcRect/>
          <a:stretch>
            <a:fillRect/>
          </a:stretch>
        </p:blipFill>
        <p:spPr>
          <a:xfrm>
            <a:off x="1187624" y="-315416"/>
            <a:ext cx="6742113" cy="6858000"/>
          </a:xfrm>
          <a:prstGeom prst="rect">
            <a:avLst/>
          </a:prstGeom>
          <a:noFill/>
          <a:ln/>
        </p:spPr>
      </p:pic>
      <p:sp>
        <p:nvSpPr>
          <p:cNvPr id="2" name="Titolo 1"/>
          <p:cNvSpPr>
            <a:spLocks noGrp="1"/>
          </p:cNvSpPr>
          <p:nvPr>
            <p:ph type="title"/>
          </p:nvPr>
        </p:nvSpPr>
        <p:spPr>
          <a:xfrm>
            <a:off x="179512" y="3068960"/>
            <a:ext cx="8625136" cy="3456384"/>
          </a:xfrm>
          <a:solidFill>
            <a:schemeClr val="accent6">
              <a:lumMod val="20000"/>
              <a:lumOff val="80000"/>
            </a:schemeClr>
          </a:solidFill>
          <a:scene3d>
            <a:camera prst="perspectiveBelow"/>
            <a:lightRig rig="threePt" dir="t"/>
          </a:scene3d>
        </p:spPr>
        <p:txBody>
          <a:bodyPr>
            <a:noAutofit/>
          </a:bodyPr>
          <a:lstStyle/>
          <a:p>
            <a:r>
              <a:rPr lang="it-IT" sz="3600" b="1" dirty="0" smtClean="0">
                <a:latin typeface="Maiandra GD" pitchFamily="34" charset="0"/>
              </a:rPr>
              <a:t>Non temere, prepara </a:t>
            </a:r>
            <a:r>
              <a:rPr lang="it-IT" sz="3600" b="1" dirty="0" smtClean="0">
                <a:solidFill>
                  <a:srgbClr val="FF0000"/>
                </a:solidFill>
                <a:effectLst>
                  <a:outerShdw blurRad="38100" dist="38100" dir="2700000" algn="tl">
                    <a:srgbClr val="000000">
                      <a:alpha val="43137"/>
                    </a:srgbClr>
                  </a:outerShdw>
                </a:effectLst>
                <a:latin typeface="Maiandra GD" pitchFamily="34" charset="0"/>
              </a:rPr>
              <a:t>PRIMA</a:t>
            </a:r>
            <a:r>
              <a:rPr lang="it-IT" sz="3600" b="1" dirty="0" smtClean="0">
                <a:latin typeface="Maiandra GD" pitchFamily="34" charset="0"/>
              </a:rPr>
              <a:t> una focaccia per me e portamela, poi per te e per tuo figlio, poiché dice il Signore:</a:t>
            </a:r>
            <a:br>
              <a:rPr lang="it-IT" sz="3600" b="1" dirty="0" smtClean="0">
                <a:latin typeface="Maiandra GD" pitchFamily="34" charset="0"/>
              </a:rPr>
            </a:br>
            <a:r>
              <a:rPr lang="it-IT" sz="3600" b="1" dirty="0" smtClean="0">
                <a:latin typeface="Maiandra GD" pitchFamily="34" charset="0"/>
              </a:rPr>
              <a:t>“la farina della giara non si esaurirà e l’orcio dell’olio non si svuoterà..”</a:t>
            </a:r>
            <a:endParaRPr lang="it-IT" sz="3600" b="1" dirty="0">
              <a:latin typeface="Maiandra GD" pitchFamily="34" charset="0"/>
            </a:endParaRPr>
          </a:p>
        </p:txBody>
      </p:sp>
      <p:sp>
        <p:nvSpPr>
          <p:cNvPr id="6" name="Segnaposto contenuto 5"/>
          <p:cNvSpPr>
            <a:spLocks noGrp="1"/>
          </p:cNvSpPr>
          <p:nvPr>
            <p:ph idx="1"/>
          </p:nvPr>
        </p:nvSpPr>
        <p:spPr/>
        <p:txBody>
          <a:bodyPr/>
          <a:lstStyle/>
          <a:p>
            <a:endParaRPr lang="it-IT" dirty="0"/>
          </a:p>
        </p:txBody>
      </p:sp>
    </p:spTree>
  </p:cSld>
  <p:clrMapOvr>
    <a:masterClrMapping/>
  </p:clrMapOvr>
  <p:transition spd="med">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Informatique\Pictures\Mani\21029441.jpg"/>
          <p:cNvPicPr>
            <a:picLocks noChangeAspect="1" noChangeArrowheads="1"/>
          </p:cNvPicPr>
          <p:nvPr/>
        </p:nvPicPr>
        <p:blipFill>
          <a:blip r:embed="rId3" cstate="print"/>
          <a:srcRect/>
          <a:stretch>
            <a:fillRect/>
          </a:stretch>
        </p:blipFill>
        <p:spPr bwMode="auto">
          <a:xfrm>
            <a:off x="0" y="0"/>
            <a:ext cx="9134395" cy="6858000"/>
          </a:xfrm>
          <a:prstGeom prst="rect">
            <a:avLst/>
          </a:prstGeom>
          <a:noFill/>
        </p:spPr>
      </p:pic>
      <p:sp>
        <p:nvSpPr>
          <p:cNvPr id="2" name="Titolo 1"/>
          <p:cNvSpPr>
            <a:spLocks noGrp="1"/>
          </p:cNvSpPr>
          <p:nvPr>
            <p:ph type="ctrTitle"/>
          </p:nvPr>
        </p:nvSpPr>
        <p:spPr>
          <a:xfrm>
            <a:off x="107504" y="3429001"/>
            <a:ext cx="8064896" cy="2808312"/>
          </a:xfrm>
          <a:solidFill>
            <a:schemeClr val="accent6">
              <a:lumMod val="50000"/>
            </a:schemeClr>
          </a:solidFill>
          <a:scene3d>
            <a:camera prst="isometricOffAxis2Left"/>
            <a:lightRig rig="threePt" dir="t"/>
          </a:scene3d>
        </p:spPr>
        <p:txBody>
          <a:bodyPr>
            <a:noAutofit/>
          </a:bodyPr>
          <a:lstStyle/>
          <a:p>
            <a:r>
              <a:rPr lang="it-IT" sz="3600" dirty="0" smtClean="0"/>
              <a:t>La donna straniera, un corpo scelto da Dio per manifestare la sua fedeltà, sarà  luogo di una promessa e sarà lei a ricevere e dare vita attraverso il miracolo della farina e dell’olio </a:t>
            </a:r>
            <a:endParaRPr lang="it-IT" sz="3600" dirty="0"/>
          </a:p>
        </p:txBody>
      </p:sp>
    </p:spTree>
  </p:cSld>
  <p:clrMapOvr>
    <a:masterClrMapping/>
  </p:clrMapOvr>
  <p:transition spd="med">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15368982.jpg"/>
          <p:cNvPicPr>
            <a:picLocks noChangeAspect="1"/>
          </p:cNvPicPr>
          <p:nvPr/>
        </p:nvPicPr>
        <p:blipFill>
          <a:blip r:embed="rId2" cstate="print"/>
          <a:stretch>
            <a:fillRect/>
          </a:stretch>
        </p:blipFill>
        <p:spPr>
          <a:xfrm>
            <a:off x="-297357" y="0"/>
            <a:ext cx="10251121" cy="6858000"/>
          </a:xfrm>
          <a:prstGeom prst="rect">
            <a:avLst/>
          </a:prstGeom>
        </p:spPr>
      </p:pic>
      <p:sp>
        <p:nvSpPr>
          <p:cNvPr id="4" name="CasellaDiTesto 3"/>
          <p:cNvSpPr txBox="1"/>
          <p:nvPr/>
        </p:nvSpPr>
        <p:spPr>
          <a:xfrm>
            <a:off x="395536" y="4005064"/>
            <a:ext cx="6912768" cy="2554545"/>
          </a:xfrm>
          <a:prstGeom prst="rect">
            <a:avLst/>
          </a:prstGeom>
          <a:solidFill>
            <a:schemeClr val="accent2">
              <a:lumMod val="40000"/>
              <a:lumOff val="60000"/>
            </a:schemeClr>
          </a:solidFill>
          <a:effectLst>
            <a:innerShdw blurRad="63500" dist="50800" dir="16200000">
              <a:prstClr val="black">
                <a:alpha val="50000"/>
              </a:prstClr>
            </a:innerShdw>
          </a:effectLst>
        </p:spPr>
        <p:txBody>
          <a:bodyPr wrap="square" rtlCol="0">
            <a:spAutoFit/>
            <a:scene3d>
              <a:camera prst="orthographicFront"/>
              <a:lightRig rig="threePt" dir="t"/>
            </a:scene3d>
            <a:sp3d extrusionH="57150">
              <a:bevelT w="57150" h="38100" prst="hardEdge"/>
            </a:sp3d>
          </a:bodyPr>
          <a:lstStyle/>
          <a:p>
            <a:pPr algn="ctr"/>
            <a:r>
              <a:rPr lang="it-IT" sz="4000" b="1" dirty="0" smtClean="0"/>
              <a:t>La ricchezza della vedova:</a:t>
            </a:r>
          </a:p>
          <a:p>
            <a:pPr algn="ctr"/>
            <a:r>
              <a:rPr lang="it-IT" sz="4000" b="1" dirty="0" smtClean="0"/>
              <a:t>Fedeltà all’amore</a:t>
            </a:r>
          </a:p>
          <a:p>
            <a:pPr algn="ctr"/>
            <a:r>
              <a:rPr lang="it-IT" sz="4000" b="1" dirty="0" smtClean="0"/>
              <a:t>Fedeltà al profeta</a:t>
            </a:r>
          </a:p>
          <a:p>
            <a:pPr algn="ctr"/>
            <a:r>
              <a:rPr lang="it-IT" sz="4000" b="1" dirty="0" smtClean="0"/>
              <a:t>Fedeltà ad una promessa</a:t>
            </a:r>
            <a:endParaRPr lang="it-IT" sz="4000" b="1" dirty="0"/>
          </a:p>
        </p:txBody>
      </p:sp>
    </p:spTree>
  </p:cSld>
  <p:clrMapOvr>
    <a:masterClrMapping/>
  </p:clrMapOvr>
  <p:transition spd="med">
    <p:wipe dir="u"/>
  </p:transition>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596</TotalTime>
  <Words>346</Words>
  <Application>Microsoft Office PowerPoint</Application>
  <PresentationFormat>Presentazione su schermo (4:3)</PresentationFormat>
  <Paragraphs>53</Paragraphs>
  <Slides>20</Slides>
  <Notes>2</Notes>
  <HiddenSlides>0</HiddenSlides>
  <MMClips>0</MMClips>
  <ScaleCrop>false</ScaleCrop>
  <HeadingPairs>
    <vt:vector size="4" baseType="variant">
      <vt:variant>
        <vt:lpstr>Tema</vt:lpstr>
      </vt:variant>
      <vt:variant>
        <vt:i4>1</vt:i4>
      </vt:variant>
      <vt:variant>
        <vt:lpstr>Titoli diapositive</vt:lpstr>
      </vt:variant>
      <vt:variant>
        <vt:i4>20</vt:i4>
      </vt:variant>
    </vt:vector>
  </HeadingPairs>
  <TitlesOfParts>
    <vt:vector size="21" baseType="lpstr">
      <vt:lpstr>Tema di Office</vt:lpstr>
      <vt:lpstr> Donna: catene spezzate? </vt:lpstr>
      <vt:lpstr>Diapositiva 2</vt:lpstr>
      <vt:lpstr>Diapositiva 3</vt:lpstr>
      <vt:lpstr>Diapositiva 4</vt:lpstr>
      <vt:lpstr>Diapositiva 5</vt:lpstr>
      <vt:lpstr>Diapositiva 6</vt:lpstr>
      <vt:lpstr>Non temere, prepara PRIMA una focaccia per me e portamela, poi per te e per tuo figlio, poiché dice il Signore: “la farina della giara non si esaurirà e l’orcio dell’olio non si svuoterà..”</vt:lpstr>
      <vt:lpstr>La donna straniera, un corpo scelto da Dio per manifestare la sua fedeltà, sarà  luogo di una promessa e sarà lei a ricevere e dare vita attraverso il miracolo della farina e dell’olio </vt:lpstr>
      <vt:lpstr>Diapositiva 9</vt:lpstr>
      <vt:lpstr>Una straniera al pozzo di Sicàr (Gv cap 4)</vt:lpstr>
      <vt:lpstr>Diapositiva 11</vt:lpstr>
      <vt:lpstr>Gli disse la donna: Come mai tu che sei Giudeo, chiedi da bere a me che sono una donna samaritana?</vt:lpstr>
      <vt:lpstr>Diapositiva 13</vt:lpstr>
      <vt:lpstr>La vera adorazione è rivolta al Padre stabilita in spirito e verità … nell’intimo e nella storia.</vt:lpstr>
      <vt:lpstr>La donna lasciò la brocca, andò in città e disse alla gente: “Venite a vedere un uomo… che sia forse il Messia?</vt:lpstr>
      <vt:lpstr>Diapositiva 16</vt:lpstr>
      <vt:lpstr>Diapositiva 17</vt:lpstr>
      <vt:lpstr>Diapositiva 18</vt:lpstr>
      <vt:lpstr>La chiesa, guidata dal vangelo della misericordia e dall’amore all’essere umano,  ascolta il grido per la giustizia  e desidera rispondervi  con tutte le sue forze!   ( Evangelii gaudium n.188) </vt:lpstr>
      <vt:lpstr>Diapositiva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Pane dei pellegrinanti</dc:title>
  <dc:creator>Marina</dc:creator>
  <cp:lastModifiedBy>Rosanna</cp:lastModifiedBy>
  <cp:revision>91</cp:revision>
  <dcterms:created xsi:type="dcterms:W3CDTF">2013-05-26T12:47:21Z</dcterms:created>
  <dcterms:modified xsi:type="dcterms:W3CDTF">2016-11-18T10:03:13Z</dcterms:modified>
</cp:coreProperties>
</file>