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80" r:id="rId4"/>
    <p:sldId id="281" r:id="rId5"/>
    <p:sldId id="268" r:id="rId6"/>
    <p:sldId id="283" r:id="rId7"/>
    <p:sldId id="284" r:id="rId8"/>
    <p:sldId id="270" r:id="rId9"/>
    <p:sldId id="267" r:id="rId10"/>
    <p:sldId id="269" r:id="rId11"/>
    <p:sldId id="272" r:id="rId12"/>
    <p:sldId id="273" r:id="rId13"/>
    <p:sldId id="262" r:id="rId14"/>
    <p:sldId id="258" r:id="rId15"/>
    <p:sldId id="263" r:id="rId16"/>
    <p:sldId id="260" r:id="rId17"/>
    <p:sldId id="266" r:id="rId18"/>
    <p:sldId id="271" r:id="rId19"/>
    <p:sldId id="275" r:id="rId20"/>
    <p:sldId id="278" r:id="rId21"/>
    <p:sldId id="265" r:id="rId22"/>
    <p:sldId id="264" r:id="rId23"/>
    <p:sldId id="285" r:id="rId24"/>
    <p:sldId id="282" r:id="rId25"/>
    <p:sldId id="276" r:id="rId26"/>
    <p:sldId id="261" r:id="rId27"/>
    <p:sldId id="279" r:id="rId28"/>
  </p:sldIdLst>
  <p:sldSz cx="12192000" cy="6858000"/>
  <p:notesSz cx="6858000" cy="9144000"/>
  <p:photoAlbum/>
  <p:defaultTextStyle>
    <a:defPPr>
      <a:defRPr lang="en-V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196A3-2707-4079-82F9-C1F612E37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3BA1AD-16C0-469F-A554-D639730D3E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F41CB-C324-4648-A364-7BF483D2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1CE8-04D9-4121-AC12-67C478F98F12}" type="datetimeFigureOut">
              <a:rPr lang="en-VI" smtClean="0"/>
              <a:t>10/11/2019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1AE83-FF35-4E68-9272-45AAEC6FE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72389-5BEA-4164-8D8D-36569BEA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E2E2-B22B-481D-A64D-8C3A394D9D0C}" type="slidenum">
              <a:rPr lang="en-VI" smtClean="0"/>
              <a:t>‹N›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22876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EAF7-29F0-456F-9309-D366B8228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7F3592-D65C-4BFD-A1F0-248B1081F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E8A87-C3E1-4A84-8167-503A25801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1CE8-04D9-4121-AC12-67C478F98F12}" type="datetimeFigureOut">
              <a:rPr lang="en-VI" smtClean="0"/>
              <a:t>10/11/2019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5989A-450C-4803-BD7E-D04C4382F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11A91-BEC9-411E-9FAA-E65A8ABDE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E2E2-B22B-481D-A64D-8C3A394D9D0C}" type="slidenum">
              <a:rPr lang="en-VI" smtClean="0"/>
              <a:t>‹N›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56471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2DD15A-5151-4353-A2BC-2D0257ABAE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58612-52AA-482A-87FB-8D4DAA841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FC741-5D65-49A1-BF80-CD627725F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1CE8-04D9-4121-AC12-67C478F98F12}" type="datetimeFigureOut">
              <a:rPr lang="en-VI" smtClean="0"/>
              <a:t>10/11/2019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9B39E-28F5-4039-833E-65AD5F3BB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DCB5D-E39F-4BDB-B142-63CD5E985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E2E2-B22B-481D-A64D-8C3A394D9D0C}" type="slidenum">
              <a:rPr lang="en-VI" smtClean="0"/>
              <a:t>‹N›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3721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36AA3-6949-4488-B11D-3757EFA2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32720-DB9E-4595-AC66-8DCC5DB07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93D94-D157-4D54-BE33-45903BCF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1CE8-04D9-4121-AC12-67C478F98F12}" type="datetimeFigureOut">
              <a:rPr lang="en-VI" smtClean="0"/>
              <a:t>10/11/2019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97AC1-D778-44B9-A3ED-B360A3817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C27BD-7D21-4C64-A18C-A4A9210BC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E2E2-B22B-481D-A64D-8C3A394D9D0C}" type="slidenum">
              <a:rPr lang="en-VI" smtClean="0"/>
              <a:t>‹N›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4645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CB578-9373-40CD-993F-827C2AD58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80D58-5DCE-43A8-9E42-6A19A355A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A9D10-EB2E-48EF-817C-A9717A859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1CE8-04D9-4121-AC12-67C478F98F12}" type="datetimeFigureOut">
              <a:rPr lang="en-VI" smtClean="0"/>
              <a:t>10/11/2019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4C2C2-7E6C-48DF-92C6-1723B478A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D9671-15D4-4A34-B183-D74501A5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E2E2-B22B-481D-A64D-8C3A394D9D0C}" type="slidenum">
              <a:rPr lang="en-VI" smtClean="0"/>
              <a:t>‹N›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76568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E5CB7-8E7E-4420-96DE-2D8D341F7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04CBA-30D0-48D2-9247-309EA3EDF0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EFA0D-EF65-4C30-8492-4F458D926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AA13F4-42C2-49CB-8B7A-B9F31C96C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1CE8-04D9-4121-AC12-67C478F98F12}" type="datetimeFigureOut">
              <a:rPr lang="en-VI" smtClean="0"/>
              <a:t>10/11/2019</a:t>
            </a:fld>
            <a:endParaRPr lang="en-V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391EF-4189-447B-9153-FBBC4EB08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A91B2-C10C-44EB-B38C-C85AFF9C7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E2E2-B22B-481D-A64D-8C3A394D9D0C}" type="slidenum">
              <a:rPr lang="en-VI" smtClean="0"/>
              <a:t>‹N›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9165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C058E-1089-47C8-8EAD-C8DF84A9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D288A-13A0-4870-916F-828F1A7C9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DE449-B978-4D3A-88B2-80A2E9C1A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07E1C-D2DA-474A-BED7-28E725EA46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EA7F59-0F78-4E2A-8B15-AB973C2DD2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F6C157-6E39-4927-A678-45DFBC197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1CE8-04D9-4121-AC12-67C478F98F12}" type="datetimeFigureOut">
              <a:rPr lang="en-VI" smtClean="0"/>
              <a:t>10/11/2019</a:t>
            </a:fld>
            <a:endParaRPr lang="en-V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2B6BB2-0087-49F4-9EA7-557AE729C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BBB97-792B-41AB-86D3-21429FE0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E2E2-B22B-481D-A64D-8C3A394D9D0C}" type="slidenum">
              <a:rPr lang="en-VI" smtClean="0"/>
              <a:t>‹N›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329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7BED9-9F32-4141-8F16-D73307380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124075-B36F-4A42-AD9A-0305C0809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1CE8-04D9-4121-AC12-67C478F98F12}" type="datetimeFigureOut">
              <a:rPr lang="en-VI" smtClean="0"/>
              <a:t>10/11/2019</a:t>
            </a:fld>
            <a:endParaRPr lang="en-V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D9E49C-F8A5-490E-8FAD-1114438D0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2B7167-2490-4062-9888-226CE1E00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E2E2-B22B-481D-A64D-8C3A394D9D0C}" type="slidenum">
              <a:rPr lang="en-VI" smtClean="0"/>
              <a:t>‹N›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31124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8C2F1F-3619-412A-8941-706C10B0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1CE8-04D9-4121-AC12-67C478F98F12}" type="datetimeFigureOut">
              <a:rPr lang="en-VI" smtClean="0"/>
              <a:t>10/11/2019</a:t>
            </a:fld>
            <a:endParaRPr lang="en-V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E526D9-E72C-4315-A647-D900779D1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60916-9E00-4543-AAB7-B6DD9ED58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E2E2-B22B-481D-A64D-8C3A394D9D0C}" type="slidenum">
              <a:rPr lang="en-VI" smtClean="0"/>
              <a:t>‹N›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4933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6B653-F4DF-486D-AFD0-4D9269D4E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519F6-4D77-448C-BD9B-C4FF2AC98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8349A-1CF9-4A07-AEE4-82633873D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BDD69-15F5-4B8A-88EE-B39116DB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1CE8-04D9-4121-AC12-67C478F98F12}" type="datetimeFigureOut">
              <a:rPr lang="en-VI" smtClean="0"/>
              <a:t>10/11/2019</a:t>
            </a:fld>
            <a:endParaRPr lang="en-V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704B3-4C85-4773-AE4A-2ADC5325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2FD53-8B9E-4F44-9D05-BE86A00B3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E2E2-B22B-481D-A64D-8C3A394D9D0C}" type="slidenum">
              <a:rPr lang="en-VI" smtClean="0"/>
              <a:t>‹N›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8331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F0A61-E1F9-4631-A161-6AA1B0AD0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92F0B4-EF18-4CA2-8323-6D976D009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36235-6C92-458D-BB74-BDE37B54E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FA9B7-5B94-40F7-8BA1-BA4D8925A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1CE8-04D9-4121-AC12-67C478F98F12}" type="datetimeFigureOut">
              <a:rPr lang="en-VI" smtClean="0"/>
              <a:t>10/11/2019</a:t>
            </a:fld>
            <a:endParaRPr lang="en-V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C95CB8-3403-4BE5-8C06-7628AC9A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D759A-B717-425B-BD3F-D949F64B9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E2E2-B22B-481D-A64D-8C3A394D9D0C}" type="slidenum">
              <a:rPr lang="en-VI" smtClean="0"/>
              <a:t>‹N›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5810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D5119-C860-4518-B443-0403881BE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4A76A-B782-4737-BA89-504FEF045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A133E-8F3D-4BCC-A7B1-2E911507A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91CE8-04D9-4121-AC12-67C478F98F12}" type="datetimeFigureOut">
              <a:rPr lang="en-VI" smtClean="0"/>
              <a:t>10/11/2019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729D0-C12E-478B-BA3B-7901AC6CF0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ADE6B-7FB3-48D1-85F8-F69F999C9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2E2E2-B22B-481D-A64D-8C3A394D9D0C}" type="slidenum">
              <a:rPr lang="en-VI" smtClean="0"/>
              <a:t>‹N›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90130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168E7B-6D42-4B3A-B7A1-17D4C49EC9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A030C2-9F23-4593-9F99-7B73C232A4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36077E-5751-44EC-8793-B86FB30E15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6432" y="2235041"/>
            <a:ext cx="6739136" cy="2387918"/>
          </a:xfrm>
        </p:spPr>
        <p:txBody>
          <a:bodyPr anchor="b">
            <a:noAutofit/>
          </a:bodyPr>
          <a:lstStyle/>
          <a:p>
            <a:r>
              <a:rPr lang="it-IT" sz="4800" dirty="0">
                <a:solidFill>
                  <a:srgbClr val="FFFFFF"/>
                </a:solidFill>
              </a:rPr>
              <a:t>Casa Speranza Bucarest Centro Maternale e sostegno per famiglie in difficolta</a:t>
            </a:r>
            <a:endParaRPr lang="en-VI" sz="4800" dirty="0">
              <a:solidFill>
                <a:srgbClr val="FFFFFF"/>
              </a:solidFill>
            </a:endParaRPr>
          </a:p>
        </p:txBody>
      </p:sp>
      <p:pic>
        <p:nvPicPr>
          <p:cNvPr id="6" name="Intouchable-Intouchables Soundtrack">
            <a:hlinkClick r:id="" action="ppaction://media"/>
            <a:extLst>
              <a:ext uri="{FF2B5EF4-FFF2-40B4-BE49-F238E27FC236}">
                <a16:creationId xmlns:a16="http://schemas.microsoft.com/office/drawing/2014/main" id="{75CD9D0C-BE1F-4550-82A0-05B6F72D6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301897" y="61257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0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38 (2)">
            <a:extLst>
              <a:ext uri="{FF2B5EF4-FFF2-40B4-BE49-F238E27FC236}">
                <a16:creationId xmlns:a16="http://schemas.microsoft.com/office/drawing/2014/main" id="{F7DA8A55-A0A3-4522-A551-AA63AAB367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39 (1)">
            <a:extLst>
              <a:ext uri="{FF2B5EF4-FFF2-40B4-BE49-F238E27FC236}">
                <a16:creationId xmlns:a16="http://schemas.microsoft.com/office/drawing/2014/main" id="{55C5F341-729A-4820-A8BE-607BFD9C04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39">
            <a:extLst>
              <a:ext uri="{FF2B5EF4-FFF2-40B4-BE49-F238E27FC236}">
                <a16:creationId xmlns:a16="http://schemas.microsoft.com/office/drawing/2014/main" id="{B180A35C-6364-4CFC-8EF4-E240CEBAFF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3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36 (2)">
            <a:extLst>
              <a:ext uri="{FF2B5EF4-FFF2-40B4-BE49-F238E27FC236}">
                <a16:creationId xmlns:a16="http://schemas.microsoft.com/office/drawing/2014/main" id="{3219383D-80A5-4F94-AFD7-17838980F6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35 (1)">
            <a:extLst>
              <a:ext uri="{FF2B5EF4-FFF2-40B4-BE49-F238E27FC236}">
                <a16:creationId xmlns:a16="http://schemas.microsoft.com/office/drawing/2014/main" id="{B17B38B2-02B8-4D20-8330-DEE893753E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37 (1)">
            <a:extLst>
              <a:ext uri="{FF2B5EF4-FFF2-40B4-BE49-F238E27FC236}">
                <a16:creationId xmlns:a16="http://schemas.microsoft.com/office/drawing/2014/main" id="{21B914C0-F05F-4577-9E0A-15C1BB6CC2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7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35 (3)">
            <a:extLst>
              <a:ext uri="{FF2B5EF4-FFF2-40B4-BE49-F238E27FC236}">
                <a16:creationId xmlns:a16="http://schemas.microsoft.com/office/drawing/2014/main" id="{A60492EE-C2FE-4DA4-93ED-5D47BE494D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6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37 (4)">
            <a:extLst>
              <a:ext uri="{FF2B5EF4-FFF2-40B4-BE49-F238E27FC236}">
                <a16:creationId xmlns:a16="http://schemas.microsoft.com/office/drawing/2014/main" id="{47666CFF-13DB-48B9-BD84-31ADDAF42C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6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38">
            <a:extLst>
              <a:ext uri="{FF2B5EF4-FFF2-40B4-BE49-F238E27FC236}">
                <a16:creationId xmlns:a16="http://schemas.microsoft.com/office/drawing/2014/main" id="{E147AC17-E976-4474-8FE5-DEC99C82BC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2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40 (2)">
            <a:extLst>
              <a:ext uri="{FF2B5EF4-FFF2-40B4-BE49-F238E27FC236}">
                <a16:creationId xmlns:a16="http://schemas.microsoft.com/office/drawing/2014/main" id="{8E213D46-0382-4661-85AF-A08503D6BB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35 (2)">
            <a:extLst>
              <a:ext uri="{FF2B5EF4-FFF2-40B4-BE49-F238E27FC236}">
                <a16:creationId xmlns:a16="http://schemas.microsoft.com/office/drawing/2014/main" id="{4687E20B-8810-4FCA-BBB9-17ECDD8DD1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18" y="253219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40">
            <a:extLst>
              <a:ext uri="{FF2B5EF4-FFF2-40B4-BE49-F238E27FC236}">
                <a16:creationId xmlns:a16="http://schemas.microsoft.com/office/drawing/2014/main" id="{D01C2262-0BA7-49D1-9B8C-D599E7A777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5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37 (3)">
            <a:extLst>
              <a:ext uri="{FF2B5EF4-FFF2-40B4-BE49-F238E27FC236}">
                <a16:creationId xmlns:a16="http://schemas.microsoft.com/office/drawing/2014/main" id="{0141A33A-EA07-49EE-A8D5-FD63CCAEEE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9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37 (2)">
            <a:extLst>
              <a:ext uri="{FF2B5EF4-FFF2-40B4-BE49-F238E27FC236}">
                <a16:creationId xmlns:a16="http://schemas.microsoft.com/office/drawing/2014/main" id="{9ABF5A54-72C7-4654-8863-AC9AE3E7AD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9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4B2F84F-C5A2-428A-9874-1975A9B43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Grazie</a:t>
            </a:r>
            <a:r>
              <a:rPr lang="en-US" sz="8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9045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7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02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35">
            <a:extLst>
              <a:ext uri="{FF2B5EF4-FFF2-40B4-BE49-F238E27FC236}">
                <a16:creationId xmlns:a16="http://schemas.microsoft.com/office/drawing/2014/main" id="{232526C4-C21B-404A-BFF6-CE7DC510FE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9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7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41 (2)">
            <a:extLst>
              <a:ext uri="{FF2B5EF4-FFF2-40B4-BE49-F238E27FC236}">
                <a16:creationId xmlns:a16="http://schemas.microsoft.com/office/drawing/2014/main" id="{9A4EBA5A-9ECC-42B3-96B2-8D8FF43A5C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5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41 (3)">
            <a:extLst>
              <a:ext uri="{FF2B5EF4-FFF2-40B4-BE49-F238E27FC236}">
                <a16:creationId xmlns:a16="http://schemas.microsoft.com/office/drawing/2014/main" id="{1830E1C2-9C05-455D-A2F0-4E11C2CA69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8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38 (1)">
            <a:extLst>
              <a:ext uri="{FF2B5EF4-FFF2-40B4-BE49-F238E27FC236}">
                <a16:creationId xmlns:a16="http://schemas.microsoft.com/office/drawing/2014/main" id="{CFD7F966-9A5D-47FA-B3C9-578B7090FF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41">
            <a:extLst>
              <a:ext uri="{FF2B5EF4-FFF2-40B4-BE49-F238E27FC236}">
                <a16:creationId xmlns:a16="http://schemas.microsoft.com/office/drawing/2014/main" id="{8D307228-1A17-40CF-B48B-9473F85AD2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42">
            <a:extLst>
              <a:ext uri="{FF2B5EF4-FFF2-40B4-BE49-F238E27FC236}">
                <a16:creationId xmlns:a16="http://schemas.microsoft.com/office/drawing/2014/main" id="{321BD81E-A0B6-44B6-B3E5-63E7063F62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3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38 (3)">
            <a:extLst>
              <a:ext uri="{FF2B5EF4-FFF2-40B4-BE49-F238E27FC236}">
                <a16:creationId xmlns:a16="http://schemas.microsoft.com/office/drawing/2014/main" id="{ABD6CEBE-2830-4FFA-BB8A-6A193C32EB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5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10-09 at 13.28.37">
            <a:extLst>
              <a:ext uri="{FF2B5EF4-FFF2-40B4-BE49-F238E27FC236}">
                <a16:creationId xmlns:a16="http://schemas.microsoft.com/office/drawing/2014/main" id="{DAFD0890-1849-4983-8BC6-FF50808D9E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13</Words>
  <Application>Microsoft Office PowerPoint</Application>
  <PresentationFormat>Widescreen</PresentationFormat>
  <Paragraphs>2</Paragraphs>
  <Slides>27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Casa Speranza Bucarest Centro Maternale e sostegno per famiglie in difficolta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Grazie!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Casa Speranza Bucarest Centro Maternale e sostegno per famiglie in difficolta</dc:title>
  <dc:creator>long.sh.nguyen@gmail.com</dc:creator>
  <cp:lastModifiedBy>Utente</cp:lastModifiedBy>
  <cp:revision>7</cp:revision>
  <dcterms:created xsi:type="dcterms:W3CDTF">2019-10-10T12:15:22Z</dcterms:created>
  <dcterms:modified xsi:type="dcterms:W3CDTF">2019-10-11T07:40:08Z</dcterms:modified>
</cp:coreProperties>
</file>