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3" r:id="rId5"/>
    <p:sldId id="258" r:id="rId6"/>
    <p:sldId id="259" r:id="rId7"/>
    <p:sldId id="260" r:id="rId8"/>
    <p:sldId id="264" r:id="rId9"/>
    <p:sldId id="265" r:id="rId10"/>
    <p:sldId id="261" r:id="rId11"/>
    <p:sldId id="266" r:id="rId12"/>
    <p:sldId id="267" r:id="rId13"/>
    <p:sldId id="269" r:id="rId14"/>
    <p:sldId id="272" r:id="rId15"/>
    <p:sldId id="270" r:id="rId16"/>
    <p:sldId id="27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67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66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7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25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04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82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46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55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7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19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35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22A4-060E-41E0-AB53-450EEF8AFC8C}" type="datetimeFigureOut">
              <a:rPr lang="it-IT" smtClean="0"/>
              <a:t>11/10/2019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05CDD-2138-4CE4-8033-920DF683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3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https://media4.picsearch.com/is?i4YW4HVOIAEwdDKIHHxF6sIPx2cYAPyEACnEN5dvVog&amp;height=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15294"/>
          <a:stretch>
            <a:fillRect/>
          </a:stretch>
        </p:blipFill>
        <p:spPr bwMode="auto">
          <a:xfrm>
            <a:off x="4464222" y="304800"/>
            <a:ext cx="3248298" cy="85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rta-romaniei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54" y="1159995"/>
            <a:ext cx="7652941" cy="56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822058" y="3180715"/>
            <a:ext cx="2007743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it-IT" sz="2000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C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 Unicode MS"/>
                <a:ea typeface="Arial Unicode MS"/>
                <a:cs typeface="Times New Roman" panose="02020603050405020304" pitchFamily="18" charset="0"/>
              </a:rPr>
              <a:t>Â</a:t>
            </a:r>
            <a:r>
              <a:rPr lang="it-IT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MPINA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it-IT" sz="14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Casa Speranza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it-IT" sz="14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Casa </a:t>
            </a:r>
            <a:r>
              <a:rPr lang="it-IT" sz="1400" b="1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Mamresa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Line 8"/>
          <p:cNvCxnSpPr/>
          <p:nvPr/>
        </p:nvCxnSpPr>
        <p:spPr bwMode="auto">
          <a:xfrm flipH="1">
            <a:off x="7512222" y="3982085"/>
            <a:ext cx="982980" cy="61404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93713" y="4596130"/>
            <a:ext cx="618807" cy="228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it-IT" sz="1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Campina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011798" y="6172200"/>
            <a:ext cx="1620520" cy="361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it-IT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BUCAREST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0" name="Line 5"/>
          <p:cNvCxnSpPr/>
          <p:nvPr/>
        </p:nvCxnSpPr>
        <p:spPr bwMode="auto">
          <a:xfrm flipH="1" flipV="1">
            <a:off x="7359188" y="5683407"/>
            <a:ext cx="644524" cy="48879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175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vignet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5" t="77860" r="14959" b="20304"/>
          <a:stretch/>
        </p:blipFill>
        <p:spPr bwMode="auto">
          <a:xfrm>
            <a:off x="0" y="0"/>
            <a:ext cx="12192000" cy="6929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5454"/>
          <a:stretch/>
        </p:blipFill>
        <p:spPr>
          <a:xfrm>
            <a:off x="2550298" y="-71498"/>
            <a:ext cx="7384473" cy="69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4" y="-481913"/>
            <a:ext cx="10000735" cy="75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ignet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2" t="80531" r="16245" b="11680"/>
          <a:stretch/>
        </p:blipFill>
        <p:spPr bwMode="auto">
          <a:xfrm>
            <a:off x="5397500" y="1866900"/>
            <a:ext cx="5041214" cy="4380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-1982" r="-135" b="10811"/>
          <a:stretch/>
        </p:blipFill>
        <p:spPr>
          <a:xfrm>
            <a:off x="1643449" y="-298939"/>
            <a:ext cx="9345827" cy="73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vignet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9" t="77860" r="19677" b="121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vignet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2" t="80531" r="16245" b="11680"/>
          <a:stretch/>
        </p:blipFill>
        <p:spPr bwMode="auto">
          <a:xfrm>
            <a:off x="0" y="-1"/>
            <a:ext cx="12192000" cy="6927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9"/>
          <a:stretch/>
        </p:blipFill>
        <p:spPr>
          <a:xfrm rot="5400000">
            <a:off x="2777927" y="-437942"/>
            <a:ext cx="6927392" cy="780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12191999" cy="71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8309" cy="8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Cesarina\Desktop\Romania 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66071" r="6820"/>
          <a:stretch/>
        </p:blipFill>
        <p:spPr bwMode="auto">
          <a:xfrm>
            <a:off x="0" y="-166255"/>
            <a:ext cx="12192000" cy="7024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73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14498" cy="74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ttps://www.suoresangiuseppeaosta.it/admin/frasi/20180814_22-01-201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" b="38756"/>
          <a:stretch/>
        </p:blipFill>
        <p:spPr bwMode="auto">
          <a:xfrm>
            <a:off x="554" y="56939"/>
            <a:ext cx="12191445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 descr="C:\Users\Cesarina\Desktop\Romania 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1" t="11961" b="49966"/>
          <a:stretch/>
        </p:blipFill>
        <p:spPr bwMode="auto">
          <a:xfrm>
            <a:off x="4453319" y="3738827"/>
            <a:ext cx="2732369" cy="2882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 descr="C:\Users\Cesarina\Desktop\Romania 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70" t="7678" r="25695" b="68186"/>
          <a:stretch/>
        </p:blipFill>
        <p:spPr bwMode="auto">
          <a:xfrm rot="998040">
            <a:off x="8169356" y="255425"/>
            <a:ext cx="1928911" cy="2679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C:\Users\Cesarina\Desktop\Romania 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2070" r="53603" b="51858"/>
          <a:stretch/>
        </p:blipFill>
        <p:spPr bwMode="auto">
          <a:xfrm>
            <a:off x="8139335" y="3373395"/>
            <a:ext cx="2623400" cy="345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" descr="Immagine 06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7" t="31394" r="14046"/>
          <a:stretch/>
        </p:blipFill>
        <p:spPr bwMode="auto">
          <a:xfrm>
            <a:off x="1087395" y="3373396"/>
            <a:ext cx="2307355" cy="339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5"/>
          <p:cNvSpPr>
            <a:spLocks noGrp="1" noChangeArrowheads="1"/>
          </p:cNvSpPr>
          <p:nvPr/>
        </p:nvSpPr>
        <p:spPr bwMode="auto">
          <a:xfrm>
            <a:off x="2731090" y="2515628"/>
            <a:ext cx="6239341" cy="1279164"/>
          </a:xfrm>
          <a:prstGeom prst="rect">
            <a:avLst/>
          </a:prstGeom>
          <a:noFill/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46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it-IT" sz="4000" b="1" kern="1200" dirty="0" smtClean="0">
                <a:solidFill>
                  <a:srgbClr val="FF0000"/>
                </a:solidFill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Abbiamo trovato </a:t>
            </a:r>
          </a:p>
          <a:p>
            <a:pPr algn="ctr" fontAlgn="base">
              <a:spcAft>
                <a:spcPts val="0"/>
              </a:spcAft>
            </a:pPr>
            <a:r>
              <a:rPr lang="it-IT" sz="4000" b="1" kern="1200" dirty="0" smtClean="0">
                <a:solidFill>
                  <a:srgbClr val="FF0000"/>
                </a:solidFill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bella famiglia !</a:t>
            </a:r>
            <a:endParaRPr lang="it-IT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4" descr="IM001354"/>
          <p:cNvPicPr/>
          <p:nvPr/>
        </p:nvPicPr>
        <p:blipFill rotWithShape="1">
          <a:blip r:embed="rId8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4337"/>
          <a:stretch/>
        </p:blipFill>
        <p:spPr bwMode="auto">
          <a:xfrm>
            <a:off x="4504964" y="223251"/>
            <a:ext cx="2371363" cy="2221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C:\Users\Cesarina\Desktop\Romania 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8" t="10495" r="6237" b="54653"/>
          <a:stretch/>
        </p:blipFill>
        <p:spPr bwMode="auto">
          <a:xfrm rot="19976934">
            <a:off x="1682830" y="296938"/>
            <a:ext cx="1837674" cy="285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98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vignet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6" t="77832" r="4579" b="6510"/>
          <a:stretch/>
        </p:blipFill>
        <p:spPr bwMode="auto">
          <a:xfrm>
            <a:off x="-1" y="0"/>
            <a:ext cx="12192001" cy="7142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6"/>
          <a:stretch/>
        </p:blipFill>
        <p:spPr>
          <a:xfrm>
            <a:off x="2655751" y="-43249"/>
            <a:ext cx="7530679" cy="7228702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493621" y="522877"/>
            <a:ext cx="5969728" cy="1136106"/>
          </a:xfrm>
          <a:prstGeom prst="rect">
            <a:avLst/>
          </a:prstGeom>
          <a:noFill/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46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it-IT" sz="4000" b="1" kern="1200" dirty="0" smtClean="0">
                <a:solidFill>
                  <a:schemeClr val="bg1"/>
                </a:solidFill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it-IT" sz="4000" b="1" dirty="0">
                <a:solidFill>
                  <a:schemeClr val="bg1"/>
                </a:solidFill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4000" b="1" kern="1200" dirty="0" smtClean="0">
                <a:solidFill>
                  <a:schemeClr val="bg1"/>
                </a:solidFill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iamo </a:t>
            </a:r>
            <a:r>
              <a:rPr lang="it-IT" sz="4000" b="1" kern="1200" dirty="0">
                <a:solidFill>
                  <a:schemeClr val="bg1"/>
                </a:solidFill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diventati </a:t>
            </a:r>
            <a:endParaRPr lang="it-IT" sz="4000" b="1" kern="1200" dirty="0" smtClean="0">
              <a:solidFill>
                <a:schemeClr val="bg1"/>
              </a:solidFill>
              <a:effectLst/>
              <a:latin typeface="Matura MT Script Capitals" panose="03020802060602070202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it-IT" sz="4000" b="1" kern="1200" dirty="0" smtClean="0">
                <a:solidFill>
                  <a:schemeClr val="bg1"/>
                </a:solidFill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grandi !!!</a:t>
            </a:r>
            <a:endParaRPr lang="it-IT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23</Words>
  <Application>Microsoft Office PowerPoint</Application>
  <PresentationFormat>Widescreen</PresentationFormat>
  <Paragraphs>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Arial Unicode MS</vt:lpstr>
      <vt:lpstr>Calibri</vt:lpstr>
      <vt:lpstr>Calibri Light</vt:lpstr>
      <vt:lpstr>Matura MT Script Capitals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Angelina BARREL</dc:creator>
  <cp:lastModifiedBy>Utente</cp:lastModifiedBy>
  <cp:revision>10</cp:revision>
  <dcterms:created xsi:type="dcterms:W3CDTF">2019-10-05T12:46:25Z</dcterms:created>
  <dcterms:modified xsi:type="dcterms:W3CDTF">2019-10-11T07:34:45Z</dcterms:modified>
</cp:coreProperties>
</file>