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331" r:id="rId5"/>
    <p:sldId id="332" r:id="rId6"/>
    <p:sldId id="315" r:id="rId7"/>
    <p:sldId id="259" r:id="rId8"/>
    <p:sldId id="260" r:id="rId9"/>
    <p:sldId id="316" r:id="rId10"/>
    <p:sldId id="258" r:id="rId11"/>
    <p:sldId id="263" r:id="rId12"/>
    <p:sldId id="317" r:id="rId13"/>
    <p:sldId id="318" r:id="rId14"/>
    <p:sldId id="319" r:id="rId15"/>
    <p:sldId id="320" r:id="rId16"/>
    <p:sldId id="330" r:id="rId17"/>
    <p:sldId id="264" r:id="rId18"/>
    <p:sldId id="265" r:id="rId19"/>
    <p:sldId id="266" r:id="rId20"/>
    <p:sldId id="268" r:id="rId21"/>
    <p:sldId id="269" r:id="rId22"/>
    <p:sldId id="270" r:id="rId23"/>
    <p:sldId id="271" r:id="rId24"/>
    <p:sldId id="272" r:id="rId25"/>
    <p:sldId id="267" r:id="rId26"/>
    <p:sldId id="308" r:id="rId27"/>
    <p:sldId id="273" r:id="rId28"/>
    <p:sldId id="274" r:id="rId29"/>
    <p:sldId id="275" r:id="rId30"/>
    <p:sldId id="321" r:id="rId31"/>
    <p:sldId id="276" r:id="rId32"/>
    <p:sldId id="322" r:id="rId33"/>
    <p:sldId id="279" r:id="rId34"/>
    <p:sldId id="277" r:id="rId35"/>
    <p:sldId id="278" r:id="rId36"/>
    <p:sldId id="281" r:id="rId37"/>
    <p:sldId id="323" r:id="rId38"/>
    <p:sldId id="286" r:id="rId39"/>
    <p:sldId id="310" r:id="rId40"/>
    <p:sldId id="287" r:id="rId41"/>
    <p:sldId id="288" r:id="rId42"/>
    <p:sldId id="290" r:id="rId43"/>
    <p:sldId id="291" r:id="rId44"/>
    <p:sldId id="289" r:id="rId45"/>
    <p:sldId id="292" r:id="rId46"/>
    <p:sldId id="304" r:id="rId47"/>
    <p:sldId id="313" r:id="rId48"/>
    <p:sldId id="314" r:id="rId49"/>
    <p:sldId id="293" r:id="rId50"/>
    <p:sldId id="309" r:id="rId51"/>
    <p:sldId id="295" r:id="rId52"/>
    <p:sldId id="298" r:id="rId53"/>
    <p:sldId id="326" r:id="rId54"/>
    <p:sldId id="297" r:id="rId55"/>
    <p:sldId id="324" r:id="rId56"/>
    <p:sldId id="312" r:id="rId57"/>
    <p:sldId id="311" r:id="rId58"/>
    <p:sldId id="299" r:id="rId59"/>
    <p:sldId id="300" r:id="rId60"/>
    <p:sldId id="302" r:id="rId61"/>
    <p:sldId id="328" r:id="rId62"/>
    <p:sldId id="327" r:id="rId63"/>
    <p:sldId id="333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8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660"/>
  </p:normalViewPr>
  <p:slideViewPr>
    <p:cSldViewPr>
      <p:cViewPr varScale="1">
        <p:scale>
          <a:sx n="71" d="100"/>
          <a:sy n="71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592E-5AF0-4B2C-AD9C-59D615F3D93A}" type="datetimeFigureOut">
              <a:rPr lang="it-IT" smtClean="0"/>
              <a:pPr/>
              <a:t>12/10/2019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D954-56FF-4FEC-B434-1AAC6F2C0F6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620688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MISSIONE</a:t>
            </a:r>
          </a:p>
          <a:p>
            <a:pPr algn="ctr"/>
            <a:endParaRPr lang="it-IT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Suore di San Giuseppe</a:t>
            </a:r>
          </a:p>
          <a:p>
            <a:pPr algn="ctr"/>
            <a:endParaRPr lang="it-IT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AFRICA</a:t>
            </a:r>
            <a:endParaRPr lang="it-IT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p\Desktop\Kisanji\DSCN3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243483" cy="3933056"/>
          </a:xfrm>
          <a:prstGeom prst="rect">
            <a:avLst/>
          </a:prstGeom>
          <a:noFill/>
        </p:spPr>
      </p:pic>
      <p:pic>
        <p:nvPicPr>
          <p:cNvPr id="61441" name="Picture 1" descr="C:\Users\Vip\Desktop\Kisanji\DSCN3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895991" cy="367240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 rot="20275241">
            <a:off x="2419698" y="434728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l’ospedale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 rot="1077389">
            <a:off x="4020155" y="180232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maternità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594928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 i più poveri !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nextews.com/images/c8/99/c8994cda7db60ec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4E9F2"/>
              </a:clrFrom>
              <a:clrTo>
                <a:srgbClr val="C4E9F2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15616" y="190500"/>
            <a:ext cx="6362700" cy="666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ccia a destra 5"/>
          <p:cNvSpPr/>
          <p:nvPr/>
        </p:nvSpPr>
        <p:spPr>
          <a:xfrm rot="222086">
            <a:off x="2274083" y="2933997"/>
            <a:ext cx="2520280" cy="277835"/>
          </a:xfrm>
          <a:prstGeom prst="rightArrow">
            <a:avLst>
              <a:gd name="adj1" fmla="val 50000"/>
              <a:gd name="adj2" fmla="val 119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3294878">
            <a:off x="2781708" y="1232748"/>
            <a:ext cx="2520280" cy="277835"/>
          </a:xfrm>
          <a:prstGeom prst="rightArrow">
            <a:avLst>
              <a:gd name="adj1" fmla="val 50000"/>
              <a:gd name="adj2" fmla="val 119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9855691">
            <a:off x="2842020" y="4506851"/>
            <a:ext cx="2520280" cy="277835"/>
          </a:xfrm>
          <a:prstGeom prst="rightArrow">
            <a:avLst>
              <a:gd name="adj1" fmla="val 50000"/>
              <a:gd name="adj2" fmla="val 119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115616" y="501317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/>
              <a:t>RDC</a:t>
            </a:r>
            <a:endParaRPr lang="it-IT" sz="72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7544" y="263691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/>
              <a:t>RCA</a:t>
            </a:r>
            <a:endParaRPr lang="it-IT" sz="72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403648" y="260648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/>
              <a:t>CIAD</a:t>
            </a:r>
            <a:endParaRPr lang="it-IT" sz="72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064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Quale lo scopo delle </a:t>
            </a:r>
          </a:p>
          <a:p>
            <a:pPr algn="ctr"/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nostre opere?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7584" y="2276872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Risollevare l’uomo a dignità umana</a:t>
            </a:r>
          </a:p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Renderlo autosufficiente</a:t>
            </a:r>
          </a:p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libero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5445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…E</a:t>
            </a:r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quali le nostre opere?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p\Desktop\Kisanji\Immagine 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8931" cy="698233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Accoglienza</a:t>
            </a:r>
          </a:p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</a:t>
            </a:r>
            <a:r>
              <a:rPr lang="it-IT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orfani…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p\Desktop\Kisanji\DSCN3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4"/>
            <a:ext cx="9144000" cy="685877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87616" y="3501008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…Cura</a:t>
            </a: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dei </a:t>
            </a:r>
            <a:r>
              <a:rPr lang="it-IT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malati…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ip\Desktop\Kisanji\Immagine 1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62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499992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Insegnamento…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p\Documents\Foto varie con Congo est cell 2018\20180515_133349.jpg"/>
          <p:cNvPicPr>
            <a:picLocks noChangeAspect="1" noChangeArrowheads="1"/>
          </p:cNvPicPr>
          <p:nvPr/>
        </p:nvPicPr>
        <p:blipFill>
          <a:blip r:embed="rId2" cstate="print"/>
          <a:srcRect r="4275"/>
          <a:stretch>
            <a:fillRect/>
          </a:stretch>
        </p:blipFill>
        <p:spPr bwMode="auto">
          <a:xfrm>
            <a:off x="0" y="692696"/>
            <a:ext cx="9144000" cy="53732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 rot="20435688">
            <a:off x="-23318" y="530814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Assistenza alle famiglie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620688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BREVEMENTE. . .</a:t>
            </a:r>
            <a:endParaRPr lang="it-IT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99592" y="1772816"/>
            <a:ext cx="7560840" cy="43027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4000"/>
              </a:lnSpc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Alcune attività che in questi ultimi anni hanno preso il via </a:t>
            </a:r>
          </a:p>
          <a:p>
            <a:pPr algn="ctr">
              <a:lnSpc>
                <a:spcPct val="114000"/>
              </a:lnSpc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ci hanno stimolate ad andare nelle periferie …</a:t>
            </a:r>
          </a:p>
          <a:p>
            <a:pPr algn="ctr">
              <a:lnSpc>
                <a:spcPct val="114000"/>
              </a:lnSpc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luoghi e imprese difficili.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539552" y="4941168"/>
            <a:ext cx="504056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1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Plateau di </a:t>
            </a:r>
            <a:r>
              <a:rPr lang="it-IT" sz="1600" b="1" i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Batéké</a:t>
            </a:r>
            <a:r>
              <a:rPr lang="it-IT" sz="1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!</a:t>
            </a:r>
            <a:endParaRPr lang="it-IT" sz="1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it-IT" sz="1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      Una località da favola...</a:t>
            </a:r>
            <a:endParaRPr lang="it-IT" sz="1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260648"/>
            <a:ext cx="2056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2004</a:t>
            </a:r>
            <a:endParaRPr lang="it-IT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N0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267744" y="5805264"/>
            <a:ext cx="6625431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con immense distese coltivabili ..!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7596336" cy="455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Beati gli ultimi</a:t>
            </a:r>
            <a:endParaRPr lang="it-IT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</a:t>
            </a:r>
            <a:r>
              <a:rPr lang="it-IT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…In</a:t>
            </a:r>
            <a:r>
              <a:rPr lang="it-I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cammino con loro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dina\Desktop\Scuola Plateau\DSCN4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-252536" y="508518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</a:rPr>
              <a:t>…e</a:t>
            </a:r>
            <a:r>
              <a:rPr lang="it-IT" sz="3600" dirty="0" smtClean="0">
                <a:solidFill>
                  <a:schemeClr val="bg1"/>
                </a:solidFill>
              </a:rPr>
              <a:t> tra le alte erbe della savana 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</a:rPr>
              <a:t>piccole capanne In terra e </a:t>
            </a:r>
            <a:r>
              <a:rPr lang="it-IT" sz="3600" dirty="0" err="1" smtClean="0">
                <a:solidFill>
                  <a:schemeClr val="bg1"/>
                </a:solidFill>
              </a:rPr>
              <a:t>foglie…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13688 L -0.00521 -0.526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3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dina\Desktop\Scuola Plateau\DSCN4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0" y="472514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3300"/>
                </a:solidFill>
              </a:rPr>
              <a:t>			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raggruppate in villaggio all’apparenza deserto </a:t>
            </a:r>
            <a:r>
              <a:rPr lang="it-I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dina\Desktop\Scuola Plateau\DSCN4904.JPG"/>
          <p:cNvPicPr>
            <a:picLocks noChangeAspect="1" noChangeArrowheads="1"/>
          </p:cNvPicPr>
          <p:nvPr/>
        </p:nvPicPr>
        <p:blipFill>
          <a:blip r:embed="rId2" cstate="print"/>
          <a:srcRect r="11947"/>
          <a:stretch>
            <a:fillRect/>
          </a:stretch>
        </p:blipFill>
        <p:spPr bwMode="auto">
          <a:xfrm rot="21358115">
            <a:off x="388930" y="351903"/>
            <a:ext cx="4788024" cy="4077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C:\Documents and Settings\dedina\Desktop\SILVIA VECCHIO\106NIKON\DSCN1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314">
            <a:off x="4014532" y="3042834"/>
            <a:ext cx="4788024" cy="359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 rot="19656578">
            <a:off x="5704501" y="1231415"/>
            <a:ext cx="32737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</a:t>
            </a:r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prima i</a:t>
            </a:r>
          </a:p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grandi…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 rot="19656578">
            <a:off x="-232643" y="4400150"/>
            <a:ext cx="61697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ma poi sono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usciti…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epubblica democratica del congo 2007 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292080" cy="3969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29" name="Picture 1" descr="C:\Users\Vip\Desktop\foto Plateau - Copia\IMG_0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796" y="3212976"/>
            <a:ext cx="4512759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tangolo 3"/>
          <p:cNvSpPr/>
          <p:nvPr/>
        </p:nvSpPr>
        <p:spPr>
          <a:xfrm>
            <a:off x="323528" y="4653136"/>
            <a:ext cx="4110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poi i piccoli 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71600" y="1196752"/>
            <a:ext cx="5916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 smtClean="0">
                <a:solidFill>
                  <a:srgbClr val="FF3300"/>
                </a:solidFill>
              </a:rPr>
              <a:t>… Cosa fare per loro</a:t>
            </a:r>
            <a:endParaRPr lang="it-IT" sz="5400" b="1" dirty="0">
              <a:solidFill>
                <a:srgbClr val="FF3300"/>
              </a:solidFill>
            </a:endParaRPr>
          </a:p>
        </p:txBody>
      </p:sp>
      <p:pic>
        <p:nvPicPr>
          <p:cNvPr id="4" name="Picture 5" descr="C:\Documents and Settings\dedina\Desktop\Scuola Plateau\DSCN490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395536" y="4581128"/>
            <a:ext cx="71287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Cosa fare </a:t>
            </a:r>
          </a:p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 questa gente?…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Vip\Desktop\foto Plateau - Copia\DSCN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22425">
            <a:off x="364663" y="267892"/>
            <a:ext cx="6369422" cy="4776771"/>
          </a:xfrm>
          <a:prstGeom prst="rect">
            <a:avLst/>
          </a:prstGeom>
          <a:noFill/>
        </p:spPr>
      </p:pic>
      <p:pic>
        <p:nvPicPr>
          <p:cNvPr id="43009" name="Picture 1" descr="F:\Photos enfants Plateau\Champ de manioc.jpg"/>
          <p:cNvPicPr>
            <a:picLocks noChangeAspect="1" noChangeArrowheads="1"/>
          </p:cNvPicPr>
          <p:nvPr/>
        </p:nvPicPr>
        <p:blipFill>
          <a:blip r:embed="rId3" cstate="print"/>
          <a:srcRect t="16238" b="8762"/>
          <a:stretch>
            <a:fillRect/>
          </a:stretch>
        </p:blipFill>
        <p:spPr bwMode="auto">
          <a:xfrm>
            <a:off x="4788024" y="1196752"/>
            <a:ext cx="4067944" cy="5423925"/>
          </a:xfrm>
          <a:prstGeom prst="rect">
            <a:avLst/>
          </a:prstGeom>
          <a:noFill/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763688" y="5373216"/>
            <a:ext cx="6607175" cy="881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Si è cominciato </a:t>
            </a:r>
          </a:p>
          <a:p>
            <a:pPr algn="ctr"/>
            <a:r>
              <a:rPr lang="it-IT" sz="1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con  la coltivazione della </a:t>
            </a:r>
            <a:r>
              <a:rPr lang="it-IT" sz="1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manioca…</a:t>
            </a:r>
            <a:r>
              <a:rPr lang="it-IT" sz="1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it-IT" sz="1600" b="1" i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lateau Bateke varie\DSCN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:\Photos enfants Plateau\Champ manioc,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9549">
            <a:off x="-109183" y="436315"/>
            <a:ext cx="5436096" cy="4077072"/>
          </a:xfrm>
          <a:prstGeom prst="rect">
            <a:avLst/>
          </a:prstGeom>
          <a:noFill/>
        </p:spPr>
      </p:pic>
      <p:pic>
        <p:nvPicPr>
          <p:cNvPr id="36867" name="Picture 3" descr="F:\Photos enfants Plateau\Champ manioc,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970984" cy="529464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043608" y="537321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i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frutti…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F:\Photos enfants Plateau\Champ manioc,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419" y="18550680"/>
            <a:ext cx="5573162" cy="7430883"/>
          </a:xfrm>
          <a:prstGeom prst="rect">
            <a:avLst/>
          </a:prstGeom>
          <a:noFill/>
        </p:spPr>
      </p:pic>
      <p:pic>
        <p:nvPicPr>
          <p:cNvPr id="4" name="Immagine 3" descr="F:\Photos enfants Plateau\Champ manioc, 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lateau Bateke varie\DSCN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" y="0"/>
            <a:ext cx="5340414" cy="4005064"/>
          </a:xfrm>
          <a:prstGeom prst="rect">
            <a:avLst/>
          </a:prstGeom>
          <a:noFill/>
        </p:spPr>
      </p:pic>
      <p:pic>
        <p:nvPicPr>
          <p:cNvPr id="3075" name="Picture 3" descr="C:\Users\Vip\Desktop\foto Plateau - Copia\Immagine 981.jpg"/>
          <p:cNvPicPr>
            <a:picLocks noChangeAspect="1" noChangeArrowheads="1"/>
          </p:cNvPicPr>
          <p:nvPr/>
        </p:nvPicPr>
        <p:blipFill>
          <a:blip r:embed="rId3" cstate="print"/>
          <a:srcRect r="8778" b="15672"/>
          <a:stretch>
            <a:fillRect/>
          </a:stretch>
        </p:blipFill>
        <p:spPr bwMode="auto">
          <a:xfrm>
            <a:off x="3203848" y="3284984"/>
            <a:ext cx="5688632" cy="331236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83568" y="4725144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it-IT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poi…</a:t>
            </a:r>
            <a:endParaRPr lang="it-IT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coltivazione di arachidi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p\Desktop\Kisanji\Immagine 960.jpg"/>
          <p:cNvPicPr>
            <a:picLocks noChangeAspect="1" noChangeArrowheads="1"/>
          </p:cNvPicPr>
          <p:nvPr/>
        </p:nvPicPr>
        <p:blipFill>
          <a:blip r:embed="rId2" cstate="print"/>
          <a:srcRect l="15916" r="92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467544" y="260648"/>
            <a:ext cx="2056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1951</a:t>
            </a:r>
            <a:endParaRPr lang="it-IT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628801"/>
            <a:ext cx="9144000" cy="43704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Partenza delle prime missionarie per</a:t>
            </a:r>
          </a:p>
          <a:p>
            <a:pPr algn="ctr"/>
            <a:r>
              <a:rPr lang="it-IT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l’Africa</a:t>
            </a:r>
          </a:p>
          <a:p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endParaRPr lang="it-IT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3012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a KISANJI in Congo per l’Istituto</a:t>
            </a:r>
          </a:p>
          <a:p>
            <a:pPr algn="ctr">
              <a:buFontTx/>
              <a:buChar char="-"/>
            </a:pP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a BENO per le suore di </a:t>
            </a:r>
            <a:r>
              <a:rPr lang="it-IT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S.Giuseppe</a:t>
            </a: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di Cuneo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p\Desktop\foto Plateau\DSC0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71600" y="573325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…melanzane</a:t>
            </a:r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…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:\Photos appareil\Anna, 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p\Desktop\foto Plateau - Copia\CIMG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952" cy="691271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23928" y="4581128"/>
            <a:ext cx="522007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Allevamento </a:t>
            </a:r>
          </a:p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dei pesci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F:\Photos appareil\IMG_20170203_114638.jpg"/>
          <p:cNvPicPr>
            <a:picLocks noChangeAspect="1" noChangeArrowheads="1"/>
          </p:cNvPicPr>
          <p:nvPr/>
        </p:nvPicPr>
        <p:blipFill>
          <a:blip r:embed="rId2" cstate="print"/>
          <a:srcRect l="5064" r="6487"/>
          <a:stretch>
            <a:fillRect/>
          </a:stretch>
        </p:blipFill>
        <p:spPr bwMode="auto">
          <a:xfrm>
            <a:off x="0" y="476672"/>
            <a:ext cx="9144000" cy="58052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7544" y="83671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it-IT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scuola…</a:t>
            </a:r>
            <a:endParaRPr lang="it-IT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Photos appareil\Enfanta plateau, 23.jpg"/>
          <p:cNvPicPr>
            <a:picLocks noChangeAspect="1" noChangeArrowheads="1"/>
          </p:cNvPicPr>
          <p:nvPr/>
        </p:nvPicPr>
        <p:blipFill>
          <a:blip r:embed="rId2" cstate="print"/>
          <a:srcRect r="10440"/>
          <a:stretch>
            <a:fillRect/>
          </a:stretch>
        </p:blipFill>
        <p:spPr bwMode="auto">
          <a:xfrm>
            <a:off x="0" y="548680"/>
            <a:ext cx="9144000" cy="57332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75856" y="62068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scuola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primaria…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:\Photos appareil\Enfants plateau, 28.jpg"/>
          <p:cNvPicPr/>
          <p:nvPr/>
        </p:nvPicPr>
        <p:blipFill>
          <a:blip r:embed="rId2" cstate="print"/>
          <a:srcRect l="11413"/>
          <a:stretch>
            <a:fillRect/>
          </a:stretch>
        </p:blipFill>
        <p:spPr bwMode="auto">
          <a:xfrm>
            <a:off x="0" y="332656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923928" y="5229200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scuola </a:t>
            </a:r>
            <a:r>
              <a:rPr lang="it-IT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media…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F:\Photos appareil\IMG_20170203_121841.jpg"/>
          <p:cNvPicPr>
            <a:picLocks noChangeAspect="1" noChangeArrowheads="1"/>
          </p:cNvPicPr>
          <p:nvPr/>
        </p:nvPicPr>
        <p:blipFill>
          <a:blip r:embed="rId2" cstate="print"/>
          <a:srcRect r="12031"/>
          <a:stretch>
            <a:fillRect/>
          </a:stretch>
        </p:blipFill>
        <p:spPr bwMode="auto">
          <a:xfrm>
            <a:off x="0" y="404664"/>
            <a:ext cx="9250072" cy="590465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95536" y="5229200"/>
            <a:ext cx="4814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…Scuola</a:t>
            </a:r>
            <a:r>
              <a:rPr lang="it-IT" sz="44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4400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superiore…</a:t>
            </a:r>
            <a:endParaRPr lang="it-IT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Construction plateau 2015\Unauguration 3 salles de classe plateau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75856" y="5013176"/>
            <a:ext cx="586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Plateau…</a:t>
            </a:r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vera terra di missione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Photos appareil\IMG_20170621_162913.jpg"/>
          <p:cNvPicPr>
            <a:picLocks noChangeAspect="1" noChangeArrowheads="1"/>
          </p:cNvPicPr>
          <p:nvPr/>
        </p:nvPicPr>
        <p:blipFill>
          <a:blip r:embed="rId2" cstate="print"/>
          <a:srcRect l="3404" t="3994" r="17907"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419872" y="4725144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…e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un gran dono: l’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acqua…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422108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dispensario…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Infirmerie plateau\20161105_104611.jpg"/>
          <p:cNvPicPr>
            <a:picLocks noChangeAspect="1" noChangeArrowheads="1"/>
          </p:cNvPicPr>
          <p:nvPr/>
        </p:nvPicPr>
        <p:blipFill>
          <a:blip r:embed="rId2" cstate="print"/>
          <a:srcRect t="4800" b="4800"/>
          <a:stretch>
            <a:fillRect/>
          </a:stretch>
        </p:blipFill>
        <p:spPr bwMode="auto">
          <a:xfrm>
            <a:off x="-1" y="332656"/>
            <a:ext cx="9240011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Immagine4.jpg"/>
          <p:cNvPicPr>
            <a:picLocks noChangeAspect="1" noChangeArrowheads="1"/>
          </p:cNvPicPr>
          <p:nvPr/>
        </p:nvPicPr>
        <p:blipFill>
          <a:blip r:embed="rId2" cstate="print"/>
          <a:srcRect l="3758" t="3237" r="3758" b="3238"/>
          <a:stretch>
            <a:fillRect/>
          </a:stretch>
        </p:blipFill>
        <p:spPr bwMode="auto">
          <a:xfrm>
            <a:off x="0" y="0"/>
            <a:ext cx="91703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Photos appareil\IMG_20170623_102831.jpg"/>
          <p:cNvPicPr>
            <a:picLocks noChangeAspect="1" noChangeArrowheads="1"/>
          </p:cNvPicPr>
          <p:nvPr/>
        </p:nvPicPr>
        <p:blipFill>
          <a:blip r:embed="rId2" cstate="print"/>
          <a:srcRect r="9493"/>
          <a:stretch>
            <a:fillRect/>
          </a:stretch>
        </p:blipFill>
        <p:spPr bwMode="auto">
          <a:xfrm>
            <a:off x="0" y="404664"/>
            <a:ext cx="9168769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196752"/>
            <a:ext cx="9144000" cy="3881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4000"/>
              </a:lnSpc>
            </a:pP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Altra iniziativa importante </a:t>
            </a:r>
          </a:p>
          <a:p>
            <a:pPr algn="ctr">
              <a:lnSpc>
                <a:spcPct val="114000"/>
              </a:lnSpc>
            </a:pP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 cui vi voglio parlare </a:t>
            </a:r>
          </a:p>
          <a:p>
            <a:pPr algn="ctr">
              <a:lnSpc>
                <a:spcPct val="114000"/>
              </a:lnSpc>
            </a:pP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è quella avviata in RCA </a:t>
            </a:r>
          </a:p>
          <a:p>
            <a:pPr algn="ctr">
              <a:lnSpc>
                <a:spcPct val="114000"/>
              </a:lnSpc>
            </a:pP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servizio dei Pigmei !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Vip\Desktop\PIGMEI\pigme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" y="-7309"/>
            <a:ext cx="9134276" cy="686530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404664"/>
            <a:ext cx="795637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Abitualmente nella foresta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Vip\Desktop\PIGMEI\pigme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3456384" cy="4587488"/>
          </a:xfrm>
          <a:prstGeom prst="rect">
            <a:avLst/>
          </a:prstGeom>
          <a:noFill/>
        </p:spPr>
      </p:pic>
      <p:pic>
        <p:nvPicPr>
          <p:cNvPr id="19458" name="Picture 2" descr="C:\Users\Vip\Desktop\PIGMEI\image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996952"/>
            <a:ext cx="5666915" cy="357015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283968" y="836712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Popolazione di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cacciatori…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Vip\Desktop\PIGMEI\car-bay-pyg-salome-4_article_column@2x (1).jpg"/>
          <p:cNvPicPr>
            <a:picLocks noChangeAspect="1" noChangeArrowheads="1"/>
          </p:cNvPicPr>
          <p:nvPr/>
        </p:nvPicPr>
        <p:blipFill>
          <a:blip r:embed="rId2" cstate="print"/>
          <a:srcRect l="4285"/>
          <a:stretch>
            <a:fillRect/>
          </a:stretch>
        </p:blipFill>
        <p:spPr bwMode="auto">
          <a:xfrm>
            <a:off x="0" y="332656"/>
            <a:ext cx="9159746" cy="609329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71600" y="551723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condizioni di estrema 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povertà…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Vip\Desktop\PIGMEI\tracingthepa.jpg"/>
          <p:cNvPicPr>
            <a:picLocks noChangeAspect="1" noChangeArrowheads="1"/>
          </p:cNvPicPr>
          <p:nvPr/>
        </p:nvPicPr>
        <p:blipFill>
          <a:blip r:embed="rId2" cstate="print"/>
          <a:srcRect r="85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501317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si nutrono di </a:t>
            </a:r>
          </a:p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ciò che la foresta fornisce 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a pc ufficio\Foto Centrafrica\DSCN6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57" cy="6858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a pc ufficio\Foto Centrafrica\DSCN6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7" y="-792"/>
            <a:ext cx="9145057" cy="68587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55576" y="566124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Ultimi…</a:t>
            </a:r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tra gli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ultimi…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a pc ufficio\Foto Centrafrica\DSCN6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ip\Desktop\PIGMEI\zr90tb15.jpg"/>
          <p:cNvPicPr>
            <a:picLocks noChangeAspect="1" noChangeArrowheads="1"/>
          </p:cNvPicPr>
          <p:nvPr/>
        </p:nvPicPr>
        <p:blipFill>
          <a:blip r:embed="rId2" cstate="print"/>
          <a:srcRect l="5123" r="5365"/>
          <a:stretch>
            <a:fillRect/>
          </a:stretch>
        </p:blipFill>
        <p:spPr bwMode="auto">
          <a:xfrm>
            <a:off x="0" y="0"/>
            <a:ext cx="91944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Immagine2.jpg"/>
          <p:cNvPicPr>
            <a:picLocks noChangeAspect="1" noChangeArrowheads="1"/>
          </p:cNvPicPr>
          <p:nvPr/>
        </p:nvPicPr>
        <p:blipFill>
          <a:blip r:embed="rId2" cstate="print"/>
          <a:srcRect l="17905" t="12683" r="10039" b="149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1560" y="548680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Congo a </a:t>
            </a:r>
            <a:r>
              <a:rPr lang="it-IT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Kisanji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</a:t>
            </a:r>
            <a:r>
              <a:rPr lang="it-IT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			</a:t>
            </a:r>
            <a:endParaRPr lang="it-IT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Cmté de Pissa,2\20170302_151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940152" y="5229200"/>
            <a:ext cx="320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Bimbi</a:t>
            </a:r>
          </a:p>
          <a:p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intelligenti…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Vip\Desktop\PIGMEI\cam-pyg-baka-ct-02-original_article_column@2x.jpg"/>
          <p:cNvPicPr>
            <a:picLocks noChangeAspect="1" noChangeArrowheads="1"/>
          </p:cNvPicPr>
          <p:nvPr/>
        </p:nvPicPr>
        <p:blipFill>
          <a:blip r:embed="rId2" cstate="print"/>
          <a:srcRect l="5556" r="5836"/>
          <a:stretch>
            <a:fillRect/>
          </a:stretch>
        </p:blipFill>
        <p:spPr bwMode="auto">
          <a:xfrm>
            <a:off x="37071" y="0"/>
            <a:ext cx="910692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5085184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 po’ selvaggi </a:t>
            </a:r>
          </a:p>
          <a:p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 sereni e </a:t>
            </a:r>
            <a:r>
              <a:rPr lang="it-IT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spontanei…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F:\Photos appareil\Pissa, 32.jpg"/>
          <p:cNvPicPr>
            <a:picLocks noChangeAspect="1" noChangeArrowheads="1"/>
          </p:cNvPicPr>
          <p:nvPr/>
        </p:nvPicPr>
        <p:blipFill>
          <a:blip r:embed="rId2" cstate="print"/>
          <a:srcRect r="16126"/>
          <a:stretch>
            <a:fillRect/>
          </a:stretch>
        </p:blipFill>
        <p:spPr bwMode="auto">
          <a:xfrm>
            <a:off x="0" y="332656"/>
            <a:ext cx="9208791" cy="61653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5085184"/>
            <a:ext cx="860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Attirati alla missione</a:t>
            </a:r>
          </a:p>
          <a:p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dall’accoglienza familiare delle suore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ip\Desktop\Foto Centrafrica\DSCN6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184576" cy="691276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9512" y="692696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con loro le mamme</a:t>
            </a:r>
            <a:endParaRPr lang="it-IT" sz="4800" dirty="0"/>
          </a:p>
        </p:txBody>
      </p:sp>
      <p:sp>
        <p:nvSpPr>
          <p:cNvPr id="4" name="CasellaDiTesto 3"/>
          <p:cNvSpPr txBox="1"/>
          <p:nvPr/>
        </p:nvSpPr>
        <p:spPr>
          <a:xfrm rot="20630650">
            <a:off x="4738094" y="4863712"/>
            <a:ext cx="473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i  più piccini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Photos appareil\Pissa, 41.jpg"/>
          <p:cNvPicPr>
            <a:picLocks noChangeAspect="1" noChangeArrowheads="1"/>
          </p:cNvPicPr>
          <p:nvPr/>
        </p:nvPicPr>
        <p:blipFill>
          <a:blip r:embed="rId2" cstate="print"/>
          <a:srcRect l="4392" r="20178"/>
          <a:stretch>
            <a:fillRect/>
          </a:stretch>
        </p:blipFill>
        <p:spPr bwMode="auto">
          <a:xfrm>
            <a:off x="0" y="0"/>
            <a:ext cx="921225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ip\Desktop\PIGMEI\IMG_4204-678x381.jpg"/>
          <p:cNvPicPr>
            <a:picLocks noChangeAspect="1" noChangeArrowheads="1"/>
          </p:cNvPicPr>
          <p:nvPr/>
        </p:nvPicPr>
        <p:blipFill>
          <a:blip r:embed="rId2" cstate="print"/>
          <a:srcRect l="7349"/>
          <a:stretch>
            <a:fillRect/>
          </a:stretch>
        </p:blipFill>
        <p:spPr bwMode="auto">
          <a:xfrm>
            <a:off x="0" y="548680"/>
            <a:ext cx="9144000" cy="566124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 rot="20619739">
            <a:off x="4744114" y="4695372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it-IT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pre-scuola</a:t>
            </a:r>
            <a:endParaRPr lang="it-I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a pc ufficio\Foto Centrafrica\DSCN6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2"/>
            <a:ext cx="9145057" cy="68587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71800" y="260648"/>
            <a:ext cx="5724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voglia e gioia di venire a </a:t>
            </a:r>
            <a:r>
              <a:rPr lang="it-IT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scuola…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a pc ufficio\Foto Centrafrica\DSCN6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Photos appareil\Pissa, 24.jpg"/>
          <p:cNvPicPr>
            <a:picLocks noChangeAspect="1" noChangeArrowheads="1"/>
          </p:cNvPicPr>
          <p:nvPr/>
        </p:nvPicPr>
        <p:blipFill>
          <a:blip r:embed="rId2" cstate="print"/>
          <a:srcRect r="15268"/>
          <a:stretch>
            <a:fillRect/>
          </a:stretch>
        </p:blipFill>
        <p:spPr bwMode="auto">
          <a:xfrm>
            <a:off x="0" y="332656"/>
            <a:ext cx="9144000" cy="6059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F:\Photos appareil\Pissa, 20.jpg"/>
          <p:cNvPicPr>
            <a:picLocks noChangeAspect="1" noChangeArrowheads="1"/>
          </p:cNvPicPr>
          <p:nvPr/>
        </p:nvPicPr>
        <p:blipFill>
          <a:blip r:embed="rId2" cstate="print"/>
          <a:srcRect l="17863" t="7546" r="15248" b="4463"/>
          <a:stretch>
            <a:fillRect/>
          </a:stretch>
        </p:blipFill>
        <p:spPr bwMode="auto">
          <a:xfrm>
            <a:off x="0" y="0"/>
            <a:ext cx="928404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691680" y="515719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le loro mamme riconoscenti dicono </a:t>
            </a:r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“grazie”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…!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ip\Desktop\Kisanji\DSCN3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6" cy="70231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23528" y="4725144"/>
            <a:ext cx="7596336" cy="153888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Kisanji</a:t>
            </a:r>
            <a:endParaRPr lang="it-IT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prima missione nella 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brousse</a:t>
            </a:r>
            <a:endParaRPr lang="it-IT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da pc ufficio\Foto Centrafrica\DSCN6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260299" cy="5445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1115616" y="47667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e grazie diciamo con loro a voi che mi avete ascoltata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472514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 e ai tantissimi che come noi</a:t>
            </a:r>
          </a:p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amano  e aiutano questa gente! 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i immagini per con tutto il cuore grazi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260648"/>
            <a:ext cx="6096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grazie di cuor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30"/>
          <a:stretch>
            <a:fillRect/>
          </a:stretch>
        </p:blipFill>
        <p:spPr bwMode="auto">
          <a:xfrm>
            <a:off x="899592" y="0"/>
            <a:ext cx="6984776" cy="6928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p\Desktop\Kisanji\DSCN3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0" y="55172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 smtClean="0">
                <a:solidFill>
                  <a:srgbClr val="FFFF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       dove vivevano gli </a:t>
            </a:r>
            <a:r>
              <a:rPr lang="it-IT" sz="4800" dirty="0" err="1" smtClean="0">
                <a:solidFill>
                  <a:srgbClr val="FFFF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ULTIMI…</a:t>
            </a:r>
            <a:endParaRPr lang="it-IT" sz="4800" dirty="0">
              <a:solidFill>
                <a:srgbClr val="FFFFFF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p\Desktop\Kisanji\Immagine 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512" cy="688376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3848" y="5805264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it-IT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miseria…</a:t>
            </a:r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ignoranza …</a:t>
            </a:r>
            <a:endParaRPr lang="it-IT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p\Desktop\Kisanji\DSCN3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7544" y="188640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Attenzione a quanti sono nella sofferenza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383</Words>
  <Application>Microsoft Office PowerPoint</Application>
  <PresentationFormat>Presentazione su schermo (4:3)</PresentationFormat>
  <Paragraphs>95</Paragraphs>
  <Slides>63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Vip</dc:creator>
  <cp:lastModifiedBy>Vip</cp:lastModifiedBy>
  <cp:revision>130</cp:revision>
  <dcterms:created xsi:type="dcterms:W3CDTF">2019-10-10T08:54:25Z</dcterms:created>
  <dcterms:modified xsi:type="dcterms:W3CDTF">2019-10-11T22:21:01Z</dcterms:modified>
</cp:coreProperties>
</file>