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5" r:id="rId2"/>
    <p:sldId id="260" r:id="rId3"/>
    <p:sldId id="257" r:id="rId4"/>
    <p:sldId id="312" r:id="rId5"/>
    <p:sldId id="292" r:id="rId6"/>
    <p:sldId id="293" r:id="rId7"/>
    <p:sldId id="294" r:id="rId8"/>
    <p:sldId id="295" r:id="rId9"/>
    <p:sldId id="314" r:id="rId10"/>
    <p:sldId id="297" r:id="rId11"/>
    <p:sldId id="299" r:id="rId12"/>
    <p:sldId id="332" r:id="rId13"/>
    <p:sldId id="300" r:id="rId14"/>
    <p:sldId id="301" r:id="rId15"/>
    <p:sldId id="302" r:id="rId16"/>
    <p:sldId id="303" r:id="rId17"/>
    <p:sldId id="311" r:id="rId18"/>
    <p:sldId id="258" r:id="rId19"/>
    <p:sldId id="259" r:id="rId20"/>
    <p:sldId id="307" r:id="rId21"/>
    <p:sldId id="275" r:id="rId22"/>
    <p:sldId id="333" r:id="rId23"/>
    <p:sldId id="265" r:id="rId24"/>
    <p:sldId id="317" r:id="rId25"/>
    <p:sldId id="268" r:id="rId26"/>
    <p:sldId id="304" r:id="rId27"/>
    <p:sldId id="306" r:id="rId28"/>
    <p:sldId id="263" r:id="rId29"/>
    <p:sldId id="305" r:id="rId30"/>
    <p:sldId id="320" r:id="rId31"/>
    <p:sldId id="318" r:id="rId32"/>
    <p:sldId id="319" r:id="rId33"/>
    <p:sldId id="284" r:id="rId34"/>
    <p:sldId id="308" r:id="rId35"/>
    <p:sldId id="309" r:id="rId36"/>
    <p:sldId id="278" r:id="rId37"/>
    <p:sldId id="328" r:id="rId38"/>
    <p:sldId id="331" r:id="rId39"/>
    <p:sldId id="324" r:id="rId40"/>
    <p:sldId id="329" r:id="rId4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4" autoAdjust="0"/>
    <p:restoredTop sz="94677" autoAdjust="0"/>
  </p:normalViewPr>
  <p:slideViewPr>
    <p:cSldViewPr>
      <p:cViewPr varScale="1">
        <p:scale>
          <a:sx n="68" d="100"/>
          <a:sy n="68" d="100"/>
        </p:scale>
        <p:origin x="144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8360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8197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683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7047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8044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8328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9278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305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2602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9736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389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9DF95-1639-4F18-8138-965FB1095BDC}" type="datetimeFigureOut">
              <a:rPr lang="it-IT" smtClean="0"/>
              <a:t>27/12/2019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8DB9C-A573-4907-9507-684CEAA5FAD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2153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Risultati immagini per bos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9219" name="Picture 3" descr="C:\Users\User\Desktop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938"/>
            <a:ext cx="9208925" cy="695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11719"/>
            <a:ext cx="9208925" cy="1909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6130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892440" y="188640"/>
            <a:ext cx="73448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degli ANGELI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(Cuneo)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936976" y="1052736"/>
            <a:ext cx="3571339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CILIEGIO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C:\Users\User\Desktop\DOCUMENTI 2018-2024\350° MORTE PM\BOSCO\CONGR CUNEO\ANGELI -CUNEO\Angeli CUNEO ciliegi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24" y="2276872"/>
            <a:ext cx="8608203" cy="43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406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892440" y="188640"/>
            <a:ext cx="59118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COLLEGIO IMMACOLATA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(Cuneo)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8" name="Picture 2" descr="C:\Users\User\Desktop\DOCUMENTI 2018-2024\350° MORTE PM\BOSCO\CONGR CUNEO\COLLEGIO IMMACOLATA CUNEO\Collegio Immacolata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24" y="2443018"/>
            <a:ext cx="5722128" cy="4291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DOCUMENTI 2018-2024\350° MORTE PM\BOSCO\CONGR CUNEO\COLLEGIO IMMACOLATA CUNEO\Collegio Immacolata CUNEO 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0" t="16400" r="17150" b="18000"/>
          <a:stretch/>
        </p:blipFill>
        <p:spPr bwMode="auto">
          <a:xfrm>
            <a:off x="5377760" y="742638"/>
            <a:ext cx="3485376" cy="292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1845569" y="1742870"/>
            <a:ext cx="3091408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SUSINO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3242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892440" y="188640"/>
            <a:ext cx="59118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COMUNITA’ DI FOSSANO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(Cuneo)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076056" y="1271475"/>
            <a:ext cx="3091408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MIRTO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71475"/>
            <a:ext cx="3312368" cy="4416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esktop\DOCUMENTI 2018-2024\350° MORTE PM\BOSCO\CONGR CUNEO\FOSSANO\Mirto 3, Fossano, Cuneo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0" t="17661"/>
          <a:stretch/>
        </p:blipFill>
        <p:spPr bwMode="auto">
          <a:xfrm>
            <a:off x="3857472" y="2864395"/>
            <a:ext cx="5079341" cy="3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5375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4016"/>
            <a:ext cx="6912768" cy="659735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tangolo 2"/>
          <p:cNvSpPr/>
          <p:nvPr/>
        </p:nvSpPr>
        <p:spPr>
          <a:xfrm>
            <a:off x="72027" y="3140968"/>
            <a:ext cx="2915798" cy="2123658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PALMA e</a:t>
            </a:r>
          </a:p>
          <a:p>
            <a:pPr algn="ctr"/>
            <a:r>
              <a:rPr lang="it-IT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MAGGIO-CIONDOLO</a:t>
            </a:r>
            <a:endParaRPr lang="it-IT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60557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" y="260646"/>
            <a:ext cx="7956000" cy="61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tangolo 2"/>
          <p:cNvSpPr/>
          <p:nvPr/>
        </p:nvSpPr>
        <p:spPr>
          <a:xfrm>
            <a:off x="6012160" y="5474236"/>
            <a:ext cx="2904072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SUSINO</a:t>
            </a:r>
          </a:p>
        </p:txBody>
      </p:sp>
    </p:spTree>
    <p:extLst>
      <p:ext uri="{BB962C8B-B14F-4D97-AF65-F5344CB8AC3E}">
        <p14:creationId xmlns:p14="http://schemas.microsoft.com/office/powerpoint/2010/main" val="326458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892440" y="188640"/>
            <a:ext cx="73448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LAICA di SAVIGLIANO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(Cuneo)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220072" y="3068960"/>
            <a:ext cx="3571339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CILIEGIO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Users\User\Desktop\DOCUMENTI 2018-2024\350° MORTE PM\BOSCO\CONGR CUNEO\ciliegio Savigliano CUNE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4176464" cy="556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516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892440" y="188640"/>
            <a:ext cx="59838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PLATEAU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(Cuneo)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3074" name="Picture 2" descr="C:\Users\User\Desktop\DOCUMENTI 2018-2024\350° MORTE PM\BOSCO\CONGR CUNEO\PLATEAU-CUNEO\IMG-20191212-WA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23715"/>
            <a:ext cx="6858000" cy="513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>
          <a:xfrm>
            <a:off x="5724129" y="962050"/>
            <a:ext cx="3096344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MANGO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88124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bosc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15" y="1"/>
            <a:ext cx="937491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ocuments\LOGO IST\Logo_INFC-2 Che tutti siano un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0" t="8766" r="17387" b="12793"/>
          <a:stretch/>
        </p:blipFill>
        <p:spPr bwMode="auto">
          <a:xfrm>
            <a:off x="251520" y="404664"/>
            <a:ext cx="2849880" cy="284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olo 1"/>
          <p:cNvSpPr txBox="1">
            <a:spLocks/>
          </p:cNvSpPr>
          <p:nvPr/>
        </p:nvSpPr>
        <p:spPr>
          <a:xfrm>
            <a:off x="251520" y="4665039"/>
            <a:ext cx="8792422" cy="965969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dirty="0"/>
              <a:t>Istituto Suore di San Giuseppe</a:t>
            </a:r>
          </a:p>
        </p:txBody>
      </p:sp>
    </p:spTree>
    <p:extLst>
      <p:ext uri="{BB962C8B-B14F-4D97-AF65-F5344CB8AC3E}">
        <p14:creationId xmlns:p14="http://schemas.microsoft.com/office/powerpoint/2010/main" val="741980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43608" y="285612"/>
            <a:ext cx="66757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CORRIDONIA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(Istituto)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9218" name="Picture 2" descr="C:\Users\User\Desktop\DOCUMENTI 2018-2024\350° MORTE PM\BOSCO\ISTITUTO ITALIA\CORRIDONIA\betulla PIA Corridonia I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412776"/>
            <a:ext cx="7132227" cy="5349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tangolo 8"/>
          <p:cNvSpPr/>
          <p:nvPr/>
        </p:nvSpPr>
        <p:spPr>
          <a:xfrm>
            <a:off x="5652120" y="1268760"/>
            <a:ext cx="2712602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BETULLA</a:t>
            </a:r>
            <a:endParaRPr lang="it-IT" sz="5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3674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DOCUMENTI 2018-2024\350° MORTE PM\BOSCO\MIASINO\IMG_77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708920"/>
            <a:ext cx="5328592" cy="399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1475656" y="247093"/>
            <a:ext cx="61206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MIASINO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(Istituto)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991405" y="1124744"/>
            <a:ext cx="4761589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CASTAGNO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3389201" cy="4518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04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OCUMENTI 2018-2024\350° MORTE PM\MASSIMA MENSILE DEL 30\Père 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8109"/>
            <a:ext cx="2532410" cy="401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olo 1"/>
          <p:cNvSpPr>
            <a:spLocks noGrp="1"/>
          </p:cNvSpPr>
          <p:nvPr>
            <p:ph type="ctrTitle"/>
          </p:nvPr>
        </p:nvSpPr>
        <p:spPr>
          <a:xfrm>
            <a:off x="2627784" y="476672"/>
            <a:ext cx="6222627" cy="295232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br>
              <a:rPr lang="it-IT" b="1" dirty="0">
                <a:solidFill>
                  <a:srgbClr val="008000"/>
                </a:solidFill>
                <a:effectLst/>
                <a:latin typeface="Roboto Black"/>
                <a:ea typeface="Calibri"/>
                <a:cs typeface="Arial"/>
              </a:rPr>
            </a:br>
            <a:br>
              <a:rPr lang="it-IT" b="1" dirty="0">
                <a:solidFill>
                  <a:srgbClr val="008000"/>
                </a:solidFill>
                <a:effectLst/>
                <a:latin typeface="Roboto Black"/>
                <a:ea typeface="Calibri"/>
                <a:cs typeface="Arial"/>
              </a:rPr>
            </a:br>
            <a:br>
              <a:rPr lang="it-IT" b="1" dirty="0">
                <a:solidFill>
                  <a:srgbClr val="008000"/>
                </a:solidFill>
                <a:latin typeface="Roboto Black"/>
                <a:ea typeface="Calibri"/>
                <a:cs typeface="Arial"/>
              </a:rPr>
            </a:br>
            <a:r>
              <a:rPr lang="it-IT" sz="4200" b="1" dirty="0">
                <a:solidFill>
                  <a:srgbClr val="008000"/>
                </a:solidFill>
                <a:effectLst/>
                <a:latin typeface="Roboto Black"/>
                <a:ea typeface="Calibri"/>
                <a:cs typeface="Arial"/>
              </a:rPr>
              <a:t>350° Anniversario </a:t>
            </a:r>
            <a:br>
              <a:rPr lang="it-IT" sz="4200" b="1" dirty="0">
                <a:solidFill>
                  <a:srgbClr val="008000"/>
                </a:solidFill>
                <a:effectLst/>
                <a:latin typeface="Roboto Black"/>
                <a:ea typeface="Calibri"/>
                <a:cs typeface="Arial"/>
              </a:rPr>
            </a:br>
            <a:r>
              <a:rPr lang="it-IT" sz="4200" b="1" dirty="0">
                <a:solidFill>
                  <a:srgbClr val="008000"/>
                </a:solidFill>
                <a:effectLst/>
                <a:latin typeface="Roboto Black"/>
                <a:ea typeface="Calibri"/>
                <a:cs typeface="Arial"/>
              </a:rPr>
              <a:t>del </a:t>
            </a:r>
            <a:r>
              <a:rPr lang="it-IT" sz="4200" b="1" i="1" dirty="0">
                <a:solidFill>
                  <a:srgbClr val="008000"/>
                </a:solidFill>
                <a:effectLst/>
                <a:latin typeface="Roboto Black"/>
                <a:ea typeface="Calibri"/>
                <a:cs typeface="Arial"/>
              </a:rPr>
              <a:t>dies natalis</a:t>
            </a:r>
            <a:r>
              <a:rPr lang="it-IT" sz="4200" b="1" dirty="0">
                <a:solidFill>
                  <a:srgbClr val="008000"/>
                </a:solidFill>
                <a:effectLst/>
                <a:latin typeface="Roboto Black"/>
                <a:ea typeface="Calibri"/>
                <a:cs typeface="Arial"/>
              </a:rPr>
              <a:t> </a:t>
            </a:r>
            <a:br>
              <a:rPr lang="it-IT" sz="4200" dirty="0">
                <a:ea typeface="Calibri"/>
                <a:cs typeface="Arial"/>
              </a:rPr>
            </a:br>
            <a:r>
              <a:rPr lang="it-IT" sz="4200" b="1" dirty="0">
                <a:solidFill>
                  <a:srgbClr val="008000"/>
                </a:solidFill>
                <a:effectLst/>
                <a:latin typeface="Roboto Black"/>
                <a:ea typeface="Calibri"/>
                <a:cs typeface="Arial"/>
              </a:rPr>
              <a:t>di P. Jean Pierre Médaille</a:t>
            </a:r>
            <a:br>
              <a:rPr lang="it-IT" sz="4200" b="1" dirty="0">
                <a:solidFill>
                  <a:srgbClr val="008000"/>
                </a:solidFill>
                <a:effectLst/>
                <a:latin typeface="Roboto Black"/>
                <a:ea typeface="Calibri"/>
                <a:cs typeface="Arial"/>
              </a:rPr>
            </a:br>
            <a:br>
              <a:rPr lang="it-IT" b="1" dirty="0">
                <a:solidFill>
                  <a:srgbClr val="008000"/>
                </a:solidFill>
                <a:latin typeface="Roboto Black"/>
                <a:ea typeface="Calibri"/>
                <a:cs typeface="Arial"/>
              </a:rPr>
            </a:br>
            <a:br>
              <a:rPr lang="it-IT" sz="2800" dirty="0">
                <a:ea typeface="Calibri"/>
                <a:cs typeface="Arial"/>
              </a:rPr>
            </a:br>
            <a:endParaRPr lang="it-IT" sz="2800" dirty="0">
              <a:ea typeface="Calibri"/>
              <a:cs typeface="Arial"/>
            </a:endParaRPr>
          </a:p>
        </p:txBody>
      </p:sp>
      <p:sp>
        <p:nvSpPr>
          <p:cNvPr id="11" name="Titolo 1"/>
          <p:cNvSpPr txBox="1">
            <a:spLocks/>
          </p:cNvSpPr>
          <p:nvPr/>
        </p:nvSpPr>
        <p:spPr>
          <a:xfrm>
            <a:off x="899592" y="5340419"/>
            <a:ext cx="741682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</a:pPr>
            <a:r>
              <a:rPr lang="it-IT" sz="3200" b="1" dirty="0">
                <a:solidFill>
                  <a:srgbClr val="008000"/>
                </a:solidFill>
                <a:latin typeface="Roboto Black"/>
                <a:ea typeface="Calibri"/>
                <a:cs typeface="Arial"/>
              </a:rPr>
              <a:t>30 dicembre 1669 – 30 dicembre 2019</a:t>
            </a:r>
            <a:endParaRPr lang="it-IT" sz="2800" dirty="0"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17504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043608" y="285612"/>
            <a:ext cx="66757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MACERATA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(Istituto)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6019561" y="1268760"/>
            <a:ext cx="1977721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ULIVO</a:t>
            </a:r>
            <a:endParaRPr lang="it-IT" sz="54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42" name="Picture 2" descr="C:\Users\User\Desktop\DOCUMENTI 2018-2024\350° MORTE PM\BOSCO\ISTITUTO ITALIA\MACERATA\IMG-20190427-WA00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60"/>
          <a:stretch/>
        </p:blipFill>
        <p:spPr bwMode="auto">
          <a:xfrm>
            <a:off x="265972" y="2346960"/>
            <a:ext cx="7488832" cy="439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935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68299" y="188640"/>
            <a:ext cx="80561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ORFANOTROFIO di KILOMONI - RDC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(Istituto)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992213" y="4836341"/>
            <a:ext cx="4563741" cy="175432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AVOCADO e MANGO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C:\Users\User\Desktop\DOCUMENTI 2018-2024\350° MORTE PM\BOSCO\KILOMONI\IMG-20190423-WA008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84"/>
          <a:stretch/>
        </p:blipFill>
        <p:spPr bwMode="auto">
          <a:xfrm>
            <a:off x="469851" y="879958"/>
            <a:ext cx="3139377" cy="379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4" b="34554"/>
          <a:stretch/>
        </p:blipFill>
        <p:spPr bwMode="auto">
          <a:xfrm>
            <a:off x="3851920" y="879958"/>
            <a:ext cx="2842671" cy="2909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38"/>
          <a:stretch/>
        </p:blipFill>
        <p:spPr bwMode="auto">
          <a:xfrm>
            <a:off x="6255841" y="3492971"/>
            <a:ext cx="2493821" cy="3130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145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68299" y="188640"/>
            <a:ext cx="80561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PLATEAU </a:t>
            </a:r>
            <a:r>
              <a:rPr lang="it-IT" sz="3000" b="1" dirty="0" err="1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BATEKE</a:t>
            </a:r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- RDC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(Istituto)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115616" y="4653136"/>
            <a:ext cx="3579787" cy="175432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BANANO e</a:t>
            </a:r>
          </a:p>
          <a:p>
            <a:pPr algn="ctr"/>
            <a:r>
              <a:rPr lang="it-IT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MANGO</a:t>
            </a:r>
          </a:p>
        </p:txBody>
      </p:sp>
      <p:pic>
        <p:nvPicPr>
          <p:cNvPr id="3074" name="Picture 2" descr="C:\Users\User\Desktop\DOCUMENTI 2018-2024\350° MORTE PM\BOSCO\ISTITUTO-AFRICA\PLATEAU dic 2019\IMG-20191209-WA002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76"/>
          <a:stretch/>
        </p:blipFill>
        <p:spPr bwMode="auto">
          <a:xfrm>
            <a:off x="251520" y="1052735"/>
            <a:ext cx="5122520" cy="328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DOCUMENTI 2018-2024\350° MORTE PM\BOSCO\ISTITUTO-AFRICA\PLATEAU dic 2019\IMG-20191209-WA0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42638"/>
            <a:ext cx="3312368" cy="588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0650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92972" y="64477"/>
            <a:ext cx="91450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0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LPD di</a:t>
            </a:r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 </a:t>
            </a:r>
            <a:r>
              <a:rPr lang="it-IT" sz="3000" b="1" dirty="0" err="1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JATOBA</a:t>
            </a:r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, PETROLANDIA, PAULO AFONSO</a:t>
            </a:r>
          </a:p>
          <a:p>
            <a:pPr algn="ctr"/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BRASILE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(Istituto)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675744" y="1577117"/>
            <a:ext cx="3362904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AVOCADO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40" y="1484784"/>
            <a:ext cx="307234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9169" r="4441" b="13967"/>
          <a:stretch/>
        </p:blipFill>
        <p:spPr bwMode="auto">
          <a:xfrm>
            <a:off x="4665480" y="2812758"/>
            <a:ext cx="3428417" cy="3773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33056"/>
            <a:ext cx="3072341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1953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01040" cy="683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logo_hom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24944"/>
            <a:ext cx="4824536" cy="225914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188172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043608" y="188640"/>
            <a:ext cx="740804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CASA MADRE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(Pinerolo)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549397" y="903040"/>
            <a:ext cx="5400599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LAMPONI-SUSINI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Users\User\Desktop\DOCUMENTI 2018-2024\350° MORTE PM\BOSCO\PINEROLO CASA MADRE\Lamponi in Casa M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3039"/>
            <a:ext cx="2265999" cy="382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DOCUMENTI 2018-2024\350° MORTE PM\BOSCO\PINEROLO CASA MADRE\Susini in Casa M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88839"/>
            <a:ext cx="3217062" cy="403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esktop\DOCUMENTI 2018-2024\350° MORTE PM\BOSCO\PINEROLO CASA MADRE\IMG-20190423-WA00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36536"/>
            <a:ext cx="2880320" cy="384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5759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043608" y="188640"/>
            <a:ext cx="740804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ALBA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(Pinerolo)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508104" y="742638"/>
            <a:ext cx="3398867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CILIEGIO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6" name="Picture 2" descr="C:\Users\User\Desktop\DOCUMENTI 2018-2024\350° MORTE PM\BOSCO\CONGREG PINEROLO\ALBA suore Pinerolo\ciliegio, Alba, Pinerol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26370"/>
            <a:ext cx="6502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6349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043608" y="188640"/>
            <a:ext cx="740804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VINOVO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(Pinerolo)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868144" y="742638"/>
            <a:ext cx="3038827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CILIEGIO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194" name="Picture 2" descr="C:\Users\User\Desktop\DOCUMENTI 2018-2024\350° MORTE PM\BOSCO\CONGREG PINEROLO\ciliegio, Vinovo, Pinerolo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46751"/>
            <a:ext cx="6552728" cy="492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3617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07504" y="188640"/>
            <a:ext cx="91450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CICERO </a:t>
            </a:r>
            <a:r>
              <a:rPr lang="it-IT" sz="3000" b="1" dirty="0" err="1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DANTAS</a:t>
            </a:r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-BRASILE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(Pinerolo)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499992" y="1360007"/>
            <a:ext cx="3571339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SABIA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C:\Users\User\Desktop\DOCUMENTI 2018-2024\350° MORTE PM\BOSCO\PINEROLO foto\IMG-20190328-WA0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34" y="1460780"/>
            <a:ext cx="2525658" cy="351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DOCUMENTI 2018-2024\350° MORTE PM\BOSCO\PINEROLO foto\IMG-20190322-WA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96952"/>
            <a:ext cx="2718741" cy="362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DOCUMENTI 2018-2024\350° MORTE PM\BOSCO\PINEROLO foto\IMG-20190328-WA0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64904"/>
            <a:ext cx="3096344" cy="412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4454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51520" y="188640"/>
            <a:ext cx="86409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CLORINDA-ARGENTINA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(Pinerolo)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39760" y="1268760"/>
            <a:ext cx="3168352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MANGO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70" name="Picture 2" descr="C:\Users\User\Desktop\DOCUMENTI 2018-2024\350° MORTE PM\BOSCO\CONGREG PINEROLO\CLORINDA ARGENTINA -PINEROLO\Clorinda 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2"/>
          <a:stretch/>
        </p:blipFill>
        <p:spPr bwMode="auto">
          <a:xfrm>
            <a:off x="128856" y="2420888"/>
            <a:ext cx="3790160" cy="412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DOCUMENTI 2018-2024\350° MORTE PM\BOSCO\CONGREG PINEROLO\CLORINDA ARGENTINA -PINEROLO\Clorinda 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9"/>
          <a:stretch/>
        </p:blipFill>
        <p:spPr bwMode="auto">
          <a:xfrm>
            <a:off x="4283968" y="1808624"/>
            <a:ext cx="4227659" cy="473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15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C:\Users\User\Desktop\bosco e alberi\Woodland_01-paravento_OK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12292"/>
            <a:ext cx="8856984" cy="5976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asella di testo 5"/>
          <p:cNvSpPr txBox="1"/>
          <p:nvPr/>
        </p:nvSpPr>
        <p:spPr>
          <a:xfrm>
            <a:off x="107504" y="404664"/>
            <a:ext cx="8856984" cy="1091837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it-IT" sz="6000" b="1" dirty="0">
                <a:ln w="19050" cap="flat" cmpd="sng" algn="ctr">
                  <a:solidFill>
                    <a:srgbClr val="FEFEFE"/>
                  </a:solidFill>
                  <a:prstDash val="solid"/>
                  <a:round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alpha val="35000"/>
                    </a:srgbClr>
                  </a:outerShdw>
                </a:effectLst>
                <a:latin typeface="Calibri"/>
                <a:ea typeface="Calibri"/>
                <a:cs typeface="Arial"/>
              </a:rPr>
              <a:t>IL BOSCO DI P. MÉDAILLE</a:t>
            </a:r>
            <a:endParaRPr lang="it-IT" sz="6000" dirty="0">
              <a:solidFill>
                <a:schemeClr val="accent6">
                  <a:lumMod val="50000"/>
                </a:schemeClr>
              </a:solidFill>
              <a:effectLst/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66222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Risultati immagini per palma albe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086" cy="689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tangolo 5"/>
          <p:cNvSpPr/>
          <p:nvPr/>
        </p:nvSpPr>
        <p:spPr>
          <a:xfrm>
            <a:off x="251520" y="908720"/>
            <a:ext cx="8056114" cy="5539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</a:t>
            </a:r>
            <a:r>
              <a:rPr lang="it-IT" sz="3000" b="1" dirty="0" err="1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INTERCONGREGAZIONALI</a:t>
            </a:r>
            <a:endParaRPr lang="it-IT" sz="3000" b="1" dirty="0">
              <a:solidFill>
                <a:srgbClr val="00B050"/>
              </a:solidFill>
              <a:effectLst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8146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68166" y="188640"/>
            <a:ext cx="8056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BOA VISTA BRASILE </a:t>
            </a:r>
          </a:p>
          <a:p>
            <a:pPr algn="ctr"/>
            <a:r>
              <a:rPr lang="it-IT" sz="26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(Chambery-Cuneo-Istituto)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95536" y="1641058"/>
            <a:ext cx="3515875" cy="175432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CIRIGUELA</a:t>
            </a:r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e </a:t>
            </a:r>
            <a:r>
              <a:rPr lang="it-IT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UMBU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" b="18529"/>
          <a:stretch/>
        </p:blipFill>
        <p:spPr bwMode="auto">
          <a:xfrm>
            <a:off x="251520" y="3861048"/>
            <a:ext cx="4019931" cy="2669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User\Desktop\DOCUMENTI 2018-2024\350° MORTE PM\BOSCO\CONGR CUNEO\Sr Anaclara Cuneo BoaVis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268" y="1484784"/>
            <a:ext cx="3918012" cy="522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>
          <a:xfrm>
            <a:off x="5007337" y="1142747"/>
            <a:ext cx="2805024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PALMA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27699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GVQ5r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94" y="16728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2267744" y="1628800"/>
            <a:ext cx="6624736" cy="5539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DALLE ALTRE FEDERAZIONI</a:t>
            </a:r>
          </a:p>
        </p:txBody>
      </p:sp>
    </p:spTree>
    <p:extLst>
      <p:ext uri="{BB962C8B-B14F-4D97-AF65-F5344CB8AC3E}">
        <p14:creationId xmlns:p14="http://schemas.microsoft.com/office/powerpoint/2010/main" val="440778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68166" y="188640"/>
            <a:ext cx="8056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GRUPPO DI COORDINAMENTO GLOBALE</a:t>
            </a:r>
          </a:p>
          <a:p>
            <a:pPr algn="ctr"/>
            <a:r>
              <a:rPr lang="it-IT" sz="26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(Le </a:t>
            </a:r>
            <a:r>
              <a:rPr lang="it-IT" sz="26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Puy</a:t>
            </a:r>
            <a:r>
              <a:rPr lang="it-IT" sz="26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-en-</a:t>
            </a:r>
            <a:r>
              <a:rPr lang="it-IT" sz="26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Velay</a:t>
            </a:r>
            <a:r>
              <a:rPr lang="it-IT" sz="26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131840" y="1779203"/>
            <a:ext cx="4104456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MAGNOLIA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2" descr="C:\Users\User\Desktop\DOCUMENTI 2018-2024\GCG 2018-2014\GCG 2019\FOTO\SDC144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845" y="2924944"/>
            <a:ext cx="451250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esktop\DOCUMENTI 2018-2024\GCG 2018-2014\GCG 2019\FOTO\SDC144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64016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DOCUMENTI 2018-2024\GCG 2018-2014\GCG 2019\FOTO\SDC144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194421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7252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547826" y="188640"/>
            <a:ext cx="8056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000" b="1" dirty="0" err="1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SISTERS</a:t>
            </a:r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 of ST. JOSEPH of SPRINGFIELD</a:t>
            </a:r>
          </a:p>
          <a:p>
            <a:pPr algn="ctr"/>
            <a:r>
              <a:rPr lang="it-IT" sz="26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</a:t>
            </a:r>
            <a:r>
              <a:rPr lang="it-IT" sz="26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MASSACHUSSET</a:t>
            </a:r>
            <a:r>
              <a:rPr lang="it-IT" sz="26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-USA)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131840" y="1779203"/>
            <a:ext cx="4104456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MAGNOLIA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User\Desktop\DOCUMENTI 2018-2024\350° MORTE PM\BOSCO\Sisters of St. Joseph of Springield, Massachusetts planting a tree for Fr. Medaille in November 2019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49" y="1340768"/>
            <a:ext cx="7902268" cy="520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1265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547826" y="188640"/>
            <a:ext cx="80561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000" b="1" dirty="0" err="1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SISTERS</a:t>
            </a:r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 of ST. JOSEPH of ORANGE</a:t>
            </a:r>
          </a:p>
          <a:p>
            <a:pPr algn="ctr"/>
            <a:r>
              <a:rPr lang="it-IT" sz="26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(CALIFORNIA- USA)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131840" y="1779203"/>
            <a:ext cx="4104456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MAGNOLIA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0" name="Picture 2" descr="C:\Users\User\Desktop\DOCUMENTI 2018-2024\350° MORTE PM\BOSCO\The Sisters of St. Joseph of Orange, California leadership team planting a tree in honor of Fr. Medaille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7182"/>
            <a:ext cx="7992888" cy="532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0440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suore-san-giuseppe-fed.it/images/immagini/giornate/piccolo_disegno/logo_P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372"/>
            <a:ext cx="6212462" cy="6237312"/>
          </a:xfrm>
          <a:prstGeom prst="rect">
            <a:avLst/>
          </a:prstGeom>
          <a:noFill/>
        </p:spPr>
      </p:pic>
      <p:sp>
        <p:nvSpPr>
          <p:cNvPr id="3" name="Rettangolo 2"/>
          <p:cNvSpPr/>
          <p:nvPr/>
        </p:nvSpPr>
        <p:spPr>
          <a:xfrm>
            <a:off x="5004048" y="836712"/>
            <a:ext cx="3888432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2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In totale, </a:t>
            </a:r>
          </a:p>
          <a:p>
            <a:pPr algn="ct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fino ad oggi,</a:t>
            </a:r>
          </a:p>
          <a:p>
            <a:pPr algn="ctr"/>
            <a:r>
              <a:rPr lang="it-IT" sz="8000" b="1" dirty="0">
                <a:solidFill>
                  <a:srgbClr val="00B050"/>
                </a:solidFill>
                <a:effectLst/>
                <a:latin typeface="Trebuchet MS" panose="020B0603020202020204" pitchFamily="34" charset="0"/>
                <a:ea typeface="Roboto Black" panose="02000000000000000000" pitchFamily="2" charset="0"/>
              </a:rPr>
              <a:t>1285</a:t>
            </a:r>
            <a:r>
              <a:rPr lang="it-IT" sz="3200" b="1" dirty="0">
                <a:solidFill>
                  <a:srgbClr val="00B050"/>
                </a:solidFill>
                <a:effectLst/>
                <a:latin typeface="Trebuchet MS" panose="020B0603020202020204" pitchFamily="34" charset="0"/>
                <a:ea typeface="Roboto Black" panose="02000000000000000000" pitchFamily="2" charset="0"/>
              </a:rPr>
              <a:t> </a:t>
            </a:r>
          </a:p>
          <a:p>
            <a:pPr algn="ctr"/>
            <a:r>
              <a:rPr lang="it-IT" sz="32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alberi piantati</a:t>
            </a:r>
          </a:p>
          <a:p>
            <a:pPr algn="ct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in onore di </a:t>
            </a:r>
            <a:r>
              <a:rPr lang="it-IT" sz="32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P.Médaille</a:t>
            </a:r>
            <a:endParaRPr lang="it-IT" sz="3200" b="1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 algn="ctr"/>
            <a:r>
              <a:rPr lang="it-IT" sz="32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e del Carisma</a:t>
            </a:r>
          </a:p>
          <a:p>
            <a:pPr algn="ct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del Piccolo Disegno</a:t>
            </a:r>
            <a:endParaRPr lang="it-IT" sz="3200" b="1" dirty="0">
              <a:solidFill>
                <a:srgbClr val="00B050"/>
              </a:solidFill>
              <a:effectLst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9208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suore-san-giuseppe-fed.it/images/immagini/giornate/piccolo_disegno/logo_P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312" y="1238404"/>
            <a:ext cx="4706319" cy="4725144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827584" y="548680"/>
            <a:ext cx="3312368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Nel dettaglio:</a:t>
            </a:r>
          </a:p>
          <a:p>
            <a:endParaRPr lang="it-IT" sz="3200" b="1" dirty="0">
              <a:solidFill>
                <a:srgbClr val="00B050"/>
              </a:solidFill>
              <a:effectLst/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Acero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Albicocco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Alloro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Ananas</a:t>
            </a:r>
          </a:p>
          <a:p>
            <a:r>
              <a:rPr lang="it-IT" sz="32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Arancio</a:t>
            </a:r>
          </a:p>
          <a:p>
            <a:r>
              <a:rPr lang="it-IT" sz="32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Avocado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Banano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Betulla</a:t>
            </a:r>
          </a:p>
          <a:p>
            <a:endParaRPr lang="it-IT" sz="3200" b="1" dirty="0">
              <a:solidFill>
                <a:srgbClr val="00B050"/>
              </a:solidFill>
              <a:effectLst/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endParaRPr lang="it-IT" sz="3200" b="1" dirty="0">
              <a:solidFill>
                <a:srgbClr val="00B050"/>
              </a:solidFill>
              <a:effectLst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5281875" y="1215916"/>
            <a:ext cx="338437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Cacao</a:t>
            </a:r>
          </a:p>
          <a:p>
            <a:pPr algn="r"/>
            <a:r>
              <a:rPr lang="it-IT" sz="32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Caju</a:t>
            </a:r>
            <a:endParaRPr lang="it-IT" sz="3200" b="1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Castagno</a:t>
            </a: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Ciliegio</a:t>
            </a: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Cipresso</a:t>
            </a:r>
          </a:p>
          <a:p>
            <a:pPr algn="r"/>
            <a:r>
              <a:rPr lang="it-IT" sz="32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Ciriguela</a:t>
            </a:r>
            <a:endParaRPr lang="it-IT" sz="3200" b="1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 algn="r"/>
            <a:r>
              <a:rPr lang="it-IT" sz="32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Coeur</a:t>
            </a:r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 de </a:t>
            </a:r>
            <a:r>
              <a:rPr lang="it-IT" sz="32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boeuf</a:t>
            </a:r>
            <a:endParaRPr lang="it-IT" sz="3200" b="1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 algn="r"/>
            <a:r>
              <a:rPr lang="it-IT" sz="32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Cocco</a:t>
            </a: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Cotone</a:t>
            </a:r>
            <a:endParaRPr lang="it-IT" sz="3200" b="1" dirty="0">
              <a:solidFill>
                <a:srgbClr val="00B050"/>
              </a:solidFill>
              <a:effectLst/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endParaRPr lang="it-IT" sz="3200" b="1" dirty="0">
              <a:solidFill>
                <a:srgbClr val="00B050"/>
              </a:solidFill>
              <a:effectLst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1912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suore-san-giuseppe-fed.it/images/immagini/giornate/piccolo_disegno/logo_P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718697"/>
            <a:ext cx="5148572" cy="5169166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5580112" y="548680"/>
            <a:ext cx="309634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Palma</a:t>
            </a: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Papaya</a:t>
            </a: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Pau </a:t>
            </a:r>
            <a:r>
              <a:rPr lang="it-IT" sz="32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Brasil</a:t>
            </a:r>
            <a:endParaRPr lang="it-IT" sz="3200" b="1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Pero</a:t>
            </a: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Pino argentato</a:t>
            </a:r>
          </a:p>
          <a:p>
            <a:pPr algn="r"/>
            <a:r>
              <a:rPr lang="it-IT" sz="32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Prugno</a:t>
            </a: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Sabia</a:t>
            </a:r>
          </a:p>
          <a:p>
            <a:pPr algn="r"/>
            <a:r>
              <a:rPr lang="it-IT" sz="32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Safutier</a:t>
            </a:r>
            <a:endParaRPr lang="it-IT" sz="3200" b="1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Susino</a:t>
            </a:r>
          </a:p>
          <a:p>
            <a:pPr algn="r"/>
            <a:r>
              <a:rPr lang="it-IT" sz="32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Umbu</a:t>
            </a:r>
            <a:endParaRPr lang="it-IT" sz="3200" b="1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Ulivo </a:t>
            </a:r>
          </a:p>
          <a:p>
            <a:pPr algn="r"/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. . .</a:t>
            </a:r>
          </a:p>
        </p:txBody>
      </p:sp>
      <p:sp>
        <p:nvSpPr>
          <p:cNvPr id="6" name="Rettangolo 5"/>
          <p:cNvSpPr/>
          <p:nvPr/>
        </p:nvSpPr>
        <p:spPr>
          <a:xfrm>
            <a:off x="755576" y="518240"/>
            <a:ext cx="331236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Fico</a:t>
            </a:r>
          </a:p>
          <a:p>
            <a:r>
              <a:rPr lang="it-IT" sz="3200" b="1" dirty="0" err="1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Goyavier</a:t>
            </a:r>
            <a:endParaRPr lang="it-IT" sz="3200" b="1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Limone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Lamponi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Magnolia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Mandarino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Mango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Mangusta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Mandorlo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Melo</a:t>
            </a:r>
          </a:p>
          <a:p>
            <a:r>
              <a:rPr lang="it-IT" sz="32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Melograno</a:t>
            </a:r>
          </a:p>
          <a:p>
            <a:endParaRPr lang="it-IT" sz="3200" b="1" dirty="0">
              <a:solidFill>
                <a:srgbClr val="00B050"/>
              </a:solidFill>
              <a:effectLst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514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Risultati immagini per albero della vita con sacra famigl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" name="AutoShape 4" descr="Risultati immagini per albero della vita con sacra famiglia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4581" name="Picture 5" descr="C:\Users\User\Desktop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483" y="452380"/>
            <a:ext cx="6177869" cy="585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387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User\AppData\Local\Microsoft\Windows\Temporary Internet Files\Content.IE5\5PMEGI9K\1200px-Flora_Appennino_Tosco_Emiliano_00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Suore di San Giuseppe, congregazione di Aosta, sito ufficia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80" y="908720"/>
            <a:ext cx="2861597" cy="2861599"/>
          </a:xfrm>
          <a:prstGeom prst="rect">
            <a:avLst/>
          </a:prstGeom>
          <a:scene3d>
            <a:camera prst="orthographicFront"/>
            <a:lightRig rig="threePt" dir="t"/>
          </a:scene3d>
          <a:sp3d extrusionH="25400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olo 1"/>
          <p:cNvSpPr txBox="1">
            <a:spLocks/>
          </p:cNvSpPr>
          <p:nvPr/>
        </p:nvSpPr>
        <p:spPr>
          <a:xfrm>
            <a:off x="1262728" y="4221636"/>
            <a:ext cx="7557744" cy="1656184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6700" dirty="0"/>
              <a:t>Suore di San Giuseppe </a:t>
            </a:r>
            <a:br>
              <a:rPr lang="it-IT" sz="6700" dirty="0"/>
            </a:br>
            <a:r>
              <a:rPr lang="it-IT" sz="6700" dirty="0"/>
              <a:t>di Aosta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837867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F:\ARCHIVIO SUOR CHIARA\FOTO\NATURA\immagini grandi\neve0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" y="-17140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tse1.mm.bing.net/th?id=OIP.IjD40LH8N3rI8OaelV_1vgHaC1&amp;pid=Api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45" b="89503" l="2954" r="964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17032"/>
            <a:ext cx="6570403" cy="25089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5067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668166" y="188640"/>
            <a:ext cx="805611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BORDIGHERA </a:t>
            </a:r>
            <a:r>
              <a:rPr lang="it-IT" sz="26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(Aosta)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764656" y="1124744"/>
            <a:ext cx="3384376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PALME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2" descr="C:\Users\User\Desktop\DOCUMENTI 2018-2024\350° MORTE PM\BOSCO\BORDIGHERA AOSTA\IMG-20190423-WA0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761" y="922437"/>
            <a:ext cx="2690519" cy="358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DOCUMENTI 2018-2024\350° MORTE PM\BOSCO\BORDIGHERA AOSTA\IMG-20190423-WA00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2870448" cy="382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DOCUMENTI 2018-2024\350° MORTE PM\BOSCO\BORDIGHERA AOSTA\IMG-20190423-WA00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844" y="3248716"/>
            <a:ext cx="2478757" cy="330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4286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827584" y="188640"/>
            <a:ext cx="74888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000" b="1" dirty="0" err="1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LPD</a:t>
            </a:r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 di </a:t>
            </a:r>
            <a:r>
              <a:rPr lang="it-IT" sz="3000" b="1" dirty="0" err="1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MONTVERT</a:t>
            </a:r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 VILLENEUVE </a:t>
            </a:r>
            <a:r>
              <a:rPr lang="it-IT" sz="26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(Aosta)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996941" y="887800"/>
            <a:ext cx="4909909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MELOGRANO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2" descr="C:\Users\User\Desktop\DOCUMENTI 2018-2024\350° MORTE PM\BOSCO\CONGREG AOSTA\MONTOVERT-VILLENEUVE AOSTA\Melograna Punica Granatum-Alice Marta Teres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836" y="2032928"/>
            <a:ext cx="6136117" cy="460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282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79512" y="188640"/>
            <a:ext cx="8544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KOUDOUGOU-BURKINA FASO </a:t>
            </a:r>
          </a:p>
          <a:p>
            <a:pPr algn="ctr"/>
            <a:r>
              <a:rPr lang="it-IT" sz="26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(Aosta)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95536" y="2060848"/>
            <a:ext cx="3312368" cy="92333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MANGO</a:t>
            </a:r>
            <a:endParaRPr lang="it-IT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User\Desktop\DOCUMENTI 2018-2024\350° MORTE PM\BOSCO\BURKINA FASO AOSIA\IMG-20190415-WA0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524" y="1196752"/>
            <a:ext cx="4121199" cy="550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637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79512" y="188640"/>
            <a:ext cx="8544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COMUNITA’ di </a:t>
            </a:r>
            <a:r>
              <a:rPr lang="it-IT" sz="3000" b="1" dirty="0" err="1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CAMPINA</a:t>
            </a:r>
            <a:r>
              <a:rPr lang="it-IT" sz="3000" b="1" dirty="0">
                <a:solidFill>
                  <a:srgbClr val="00B050"/>
                </a:solidFill>
                <a:effectLst/>
                <a:latin typeface="Roboto Black" panose="02000000000000000000" pitchFamily="2" charset="0"/>
                <a:ea typeface="Roboto Black" panose="02000000000000000000" pitchFamily="2" charset="0"/>
              </a:rPr>
              <a:t>-ROMANIA</a:t>
            </a:r>
          </a:p>
          <a:p>
            <a:pPr algn="ctr"/>
            <a:r>
              <a:rPr lang="it-IT" sz="2600" b="1" dirty="0">
                <a:solidFill>
                  <a:srgbClr val="00B05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(Aosta)</a:t>
            </a:r>
            <a:endParaRPr lang="it-IT" sz="2600" dirty="0">
              <a:solidFill>
                <a:srgbClr val="00B05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43784" y="1155765"/>
            <a:ext cx="4351312" cy="175432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ALBICOCCO e</a:t>
            </a:r>
          </a:p>
          <a:p>
            <a:pPr algn="ctr"/>
            <a:r>
              <a:rPr lang="it-IT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CILIEGIO</a:t>
            </a:r>
          </a:p>
        </p:txBody>
      </p:sp>
      <p:pic>
        <p:nvPicPr>
          <p:cNvPr id="6" name="Picture 2" descr="C:\Users\User\Desktop\DOCUMENTI 2018-2024\350° MORTE PM\BOSCO\CONGREG AOSTA\CAMPINA-ROMANIA  AOSTA\albicocca Campin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6" t="4360" r="16003" b="9741"/>
          <a:stretch/>
        </p:blipFill>
        <p:spPr bwMode="auto">
          <a:xfrm>
            <a:off x="5275848" y="980728"/>
            <a:ext cx="3454896" cy="331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Desktop\DOCUMENTI 2018-2024\350° MORTE PM\BOSCO\CONGREG AOSTA\CAMPINA-ROMANIA  AOSTA\campina 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6" b="14031"/>
          <a:stretch/>
        </p:blipFill>
        <p:spPr bwMode="auto">
          <a:xfrm>
            <a:off x="179512" y="3367116"/>
            <a:ext cx="3096344" cy="324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DOCUMENTI 2018-2024\350° MORTE PM\BOSCO\CONGREG AOSTA\CAMPINA-ROMANIA  AOSTA\ciliegia 2 Campin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1" b="9620"/>
          <a:stretch/>
        </p:blipFill>
        <p:spPr bwMode="auto">
          <a:xfrm>
            <a:off x="3347864" y="3501008"/>
            <a:ext cx="2762946" cy="306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640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AppData\Local\Microsoft\Windows\Temporary Internet Files\Content.IE5\0FSCVUDZ\1200px-Boschi_di_faggio._Massiccio_del_pollino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91398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262" y="4509120"/>
            <a:ext cx="9191398" cy="168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22913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wrap="square">
        <a:spAutoFit/>
      </a:bodyPr>
      <a:lstStyle>
        <a:defPPr algn="ctr">
          <a:defRPr sz="3200" b="1" dirty="0" smtClean="0">
            <a:solidFill>
              <a:srgbClr val="00B050"/>
            </a:solidFill>
            <a:effectLst/>
            <a:latin typeface="Roboto Black" panose="02000000000000000000" pitchFamily="2" charset="0"/>
            <a:ea typeface="Roboto Black" panose="02000000000000000000" pitchFamily="2" charset="0"/>
          </a:defRPr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342</Words>
  <Application>Microsoft Office PowerPoint</Application>
  <PresentationFormat>Presentazione su schermo (4:3)</PresentationFormat>
  <Paragraphs>117</Paragraphs>
  <Slides>40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40</vt:i4>
      </vt:variant>
    </vt:vector>
  </HeadingPairs>
  <TitlesOfParts>
    <vt:vector size="45" baseType="lpstr">
      <vt:lpstr>Arial</vt:lpstr>
      <vt:lpstr>Calibri</vt:lpstr>
      <vt:lpstr>Roboto Black</vt:lpstr>
      <vt:lpstr>Trebuchet MS</vt:lpstr>
      <vt:lpstr>Tema di Office</vt:lpstr>
      <vt:lpstr>Presentazione standard di PowerPoint</vt:lpstr>
      <vt:lpstr>   350° Anniversario  del dies natalis  di P. Jean Pierre Médaille 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350° Anniversario  del dies natalis  di P. Jean Pierre Médaille    30 dicembre 1669 – 30 dicembre 2019</dc:title>
  <dc:creator>User</dc:creator>
  <cp:lastModifiedBy>utente</cp:lastModifiedBy>
  <cp:revision>54</cp:revision>
  <dcterms:created xsi:type="dcterms:W3CDTF">2019-04-21T13:47:34Z</dcterms:created>
  <dcterms:modified xsi:type="dcterms:W3CDTF">2019-12-27T09:03:11Z</dcterms:modified>
</cp:coreProperties>
</file>